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CC19F03-CF05-4BB9-994E-B057DFA1CA5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B1E3E00-C4C9-4F6A-A75F-49D76739EFE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AliAbrarKhan19/EAMS-IP-MAC-based-Employee-Attendance-Management-System.git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55240" y="2844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Presentation for</a:t>
            </a:r>
            <a:br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Mobile computing Lab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496000" y="48420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C166C4D1-0B60-41D9-8EE1-CF2E1D0CF886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2- Web Development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458D13C4-4BFE-46DA-81E6-42279CFE7182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670600" y="118908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EBA40455-7C6A-472A-B62D-57E6F18D5B21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54480" y="348480"/>
            <a:ext cx="8046720" cy="120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Presentation by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326960" y="2029680"/>
            <a:ext cx="4433760" cy="455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Md. Tahadur Rahman Taonmoy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ID:115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Section: 8A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Dept. of CSE, NUBTK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M. Ali Abrar Khan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ID:121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Section: 8A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Dept. of CSE, NUBTK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496360" y="48456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B1089685-FF82-4986-9E6C-1B2FD84ADCA8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14400" y="5669280"/>
            <a:ext cx="585216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Github link: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ff0000"/>
                </a:solidFill>
                <a:latin typeface="Arial"/>
                <a:hlinkClick r:id="rId1"/>
              </a:rPr>
              <a:t>https://github.com/MAliAbrarKhan19/EAMS-IP-MAC-based-Employee-Attendance-Management-System.git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80160" y="947880"/>
            <a:ext cx="8138160" cy="408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Project Title: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Industrial network design in Packet Tracer and Employee Attendance System using 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static IP and MAC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496360" y="48456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DF6A66B2-1A3B-4439-BF4E-D18E3723CBB2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Network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 Design Tools : 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Cisco Packet Tracer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 Devices: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Routers:CISCO 2911 &amp; CISCO 2901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Switches: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Servers: HTTP, DNS, Log Server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User PC,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Laptops, 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Mobile Phones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Access Point Wirless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620560" y="109188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224F493E-62E3-4436-9E72-1FA92B819F5E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Network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E9375CC9-F4EC-4C76-8D02-F6C716698617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-1657" t="13321" r="8086" b="6056"/>
          <a:stretch/>
        </p:blipFill>
        <p:spPr>
          <a:xfrm>
            <a:off x="548640" y="1769040"/>
            <a:ext cx="8412480" cy="563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1- Network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59440" y="136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Network IP Sub netting Table: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620560" y="1091880"/>
            <a:ext cx="157068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0364D120-CBA0-438C-B85F-269BA817B36F}" type="slidenum">
              <a:rPr b="0" lang="en-US" sz="2400" spc="-1" strike="noStrike">
                <a:latin typeface="Arial"/>
              </a:rPr>
              <a:t>&lt;number&gt;</a:t>
            </a:fld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9" name="Table 4"/>
          <p:cNvGraphicFramePr/>
          <p:nvPr/>
        </p:nvGraphicFramePr>
        <p:xfrm>
          <a:off x="822960" y="1769040"/>
          <a:ext cx="8412120" cy="5363280"/>
        </p:xfrm>
        <a:graphic>
          <a:graphicData uri="http://schemas.openxmlformats.org/drawingml/2006/table">
            <a:tbl>
              <a:tblPr/>
              <a:tblGrid>
                <a:gridCol w="2565360"/>
                <a:gridCol w="3042000"/>
                <a:gridCol w="2805120"/>
              </a:tblGrid>
              <a:tr h="319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IP Address: 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196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Subnet Mask :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255.255.255.224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CIDR Notation:</a:t>
                      </a:r>
                      <a:endParaRPr b="1" lang="en-US" sz="1600" spc="-1" strike="noStrike">
                        <a:latin typeface="Arial"/>
                      </a:endParaRPr>
                    </a:p>
                    <a:p>
                      <a:r>
                        <a:rPr b="1" lang="en-US" sz="1600" spc="-1" strike="noStrike">
                          <a:latin typeface="Arial"/>
                        </a:rPr>
                        <a:t>(Classless Inter-Domain Routing)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/27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Total Number of Hosts:</a:t>
                      </a:r>
                      <a:r>
                        <a:rPr b="0" lang="en-US" sz="1600" spc="-1" strike="noStrike">
                          <a:latin typeface="Arial"/>
                        </a:rPr>
                        <a:t> 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5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IP Class :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Number of Usable Hosts: 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6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500" spc="-1" strike="noStrike">
                          <a:latin typeface="Arial"/>
                        </a:rPr>
                        <a:t>Subnets: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500" spc="-1" strike="noStrike">
                          <a:latin typeface="Arial"/>
                        </a:rPr>
                        <a:t>Network Address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500" spc="-1" strike="noStrike">
                          <a:latin typeface="Arial"/>
                        </a:rPr>
                        <a:t>Usable Host Range</a:t>
                      </a:r>
                      <a:endParaRPr b="1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600" spc="-1" strike="noStrike">
                          <a:latin typeface="Arial"/>
                        </a:rPr>
                        <a:t>Broadcast Address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103.150.6.1-103.150.6.30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103.150.6.33-103.150.6.62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103.150.6.65-103.150.6.94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103.150.6.97-103.150.6.126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2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103.150.6.129-103.150.6.158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103.150.6.159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103.150.6.160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103.150.6.161103.150.6.190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500" spc="-1" strike="noStrike">
                          <a:latin typeface="Arial"/>
                        </a:rPr>
                        <a:t>103.150.6.191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</a:t>
            </a:r>
            <a:r>
              <a:rPr b="0" lang="en-US" sz="4400" spc="-1" strike="noStrike">
                <a:latin typeface="Arial"/>
              </a:rPr>
              <a:t>2- </a:t>
            </a:r>
            <a:r>
              <a:rPr b="0" lang="en-US" sz="4400" spc="-1" strike="noStrike">
                <a:latin typeface="Arial"/>
              </a:rPr>
              <a:t>Web </a:t>
            </a:r>
            <a:r>
              <a:rPr b="0" lang="en-US" sz="4400" spc="-1" strike="noStrike">
                <a:latin typeface="Arial"/>
              </a:rPr>
              <a:t>Devel</a:t>
            </a:r>
            <a:r>
              <a:rPr b="0" lang="en-US" sz="4400" spc="-1" strike="noStrike">
                <a:latin typeface="Arial"/>
              </a:rPr>
              <a:t>opme</a:t>
            </a:r>
            <a:r>
              <a:rPr b="0" lang="en-US" sz="4400" spc="-1" strike="noStrike">
                <a:latin typeface="Arial"/>
              </a:rPr>
              <a:t>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</a:rPr>
              <a:t>MAC &amp; IP based Employee Attendance Management System</a:t>
            </a:r>
            <a:endParaRPr b="0" lang="en-US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Tools : 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HTML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CSS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Bootstrap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Development Tools :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PHP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MySQL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JavaScript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16DC4D01-6BBD-4C76-B580-5E9EF7A255A8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2- Web Development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824A3B33-1549-4B29-AB31-82D8947F019D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4622" r="0" b="8287"/>
          <a:stretch/>
        </p:blipFill>
        <p:spPr>
          <a:xfrm>
            <a:off x="1357920" y="1646280"/>
            <a:ext cx="2939760" cy="51202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rcRect l="0" t="3768" r="0" b="-1382"/>
          <a:stretch/>
        </p:blipFill>
        <p:spPr>
          <a:xfrm>
            <a:off x="6483240" y="1737360"/>
            <a:ext cx="2888640" cy="56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Part 2- Web Development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latin typeface="Arial"/>
              </a:rPr>
              <a:t>MAC &amp; IP based Employee Attendance Management System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Employee’s can only give attendance from their PC only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The system will match both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IP &amp; MAC of the user with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registered IP &amp; MAC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Any attendance outside the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994240" y="1091880"/>
            <a:ext cx="822960" cy="70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fld id="{F8D5DE5D-E621-47BF-851E-EE115B844AFB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825440" y="2926080"/>
            <a:ext cx="4750200" cy="411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2021-09-24T10:28:55Z</dcterms:created>
  <dc:creator/>
  <dc:description/>
  <dc:language>en-US</dc:language>
  <cp:lastModifiedBy/>
  <dcterms:modified xsi:type="dcterms:W3CDTF">2021-09-24T15:38:07Z</dcterms:modified>
  <cp:revision>8</cp:revision>
  <dc:subject/>
  <dc:title>Blueprint Plans</dc:title>
</cp:coreProperties>
</file>