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Click to 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edit the 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title text 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format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8F3BF60-00F1-4ACC-B7AC-83E4AD415D83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BB3CCB3-D595-4F69-8F98-4993EC02803B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MAliAbrarKhan19/EAMS-IP-MAC-based-Employee-Attendance-Management-System.git" TargetMode="External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55240" y="2844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Presentatio</a:t>
            </a: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n for</a:t>
            </a:r>
            <a:br/>
            <a:r>
              <a:rPr b="1" i="1" lang="en-US" sz="5860" spc="-1" strike="noStrike">
                <a:solidFill>
                  <a:srgbClr val="ffffff"/>
                </a:solidFill>
                <a:latin typeface="Arial"/>
              </a:rPr>
              <a:t>Mobile </a:t>
            </a:r>
            <a:r>
              <a:rPr b="1" i="1" lang="en-US" sz="5860" spc="-1" strike="noStrike">
                <a:solidFill>
                  <a:srgbClr val="ffffff"/>
                </a:solidFill>
                <a:latin typeface="Arial"/>
              </a:rPr>
              <a:t>compu</a:t>
            </a:r>
            <a:r>
              <a:rPr b="1" i="1" lang="en-US" sz="5860" spc="-1" strike="noStrike">
                <a:solidFill>
                  <a:srgbClr val="ffffff"/>
                </a:solidFill>
                <a:latin typeface="Arial"/>
              </a:rPr>
              <a:t>ting </a:t>
            </a:r>
            <a:r>
              <a:rPr b="1" i="1" lang="en-US" sz="5860" spc="-1" strike="noStrike">
                <a:solidFill>
                  <a:srgbClr val="ffffff"/>
                </a:solidFill>
                <a:latin typeface="Arial"/>
              </a:rPr>
              <a:t>Lab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496000" y="484200"/>
            <a:ext cx="1570680" cy="70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fld id="{B1FBCD1A-74E6-4094-AA6B-FBD88B5BAB69}" type="slidenum">
              <a:rPr b="0" lang="en-US" sz="2400" spc="-1" strike="noStrike">
                <a:latin typeface="Arial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2376000" y="316800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THANK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YOU....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880" cy="44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54480" y="348480"/>
            <a:ext cx="8046720" cy="120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Presentati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on by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0" y="2011680"/>
            <a:ext cx="4982400" cy="455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i="1" lang="en-US" sz="2600" spc="-1" strike="noStrike">
                <a:solidFill>
                  <a:srgbClr val="ffffd7"/>
                </a:solidFill>
                <a:latin typeface="Arial"/>
              </a:rPr>
              <a:t>Md. Tahadur </a:t>
            </a:r>
            <a:r>
              <a:rPr b="1" i="1" lang="en-US" sz="2600" spc="-1" strike="noStrike">
                <a:solidFill>
                  <a:srgbClr val="ffffd7"/>
                </a:solidFill>
                <a:latin typeface="Arial"/>
              </a:rPr>
              <a:t>Rahman </a:t>
            </a:r>
            <a:r>
              <a:rPr b="1" i="1" lang="en-US" sz="2600" spc="-1" strike="noStrike">
                <a:solidFill>
                  <a:srgbClr val="ffffd7"/>
                </a:solidFill>
                <a:latin typeface="Arial"/>
              </a:rPr>
              <a:t>Tonmoy</a:t>
            </a:r>
            <a:endParaRPr b="0" i="1" lang="en-US" sz="2600" spc="-1" strike="noStrike">
              <a:solidFill>
                <a:srgbClr val="ffffd7"/>
              </a:solidFill>
              <a:latin typeface="Arial"/>
            </a:endParaRPr>
          </a:p>
          <a:p>
            <a:r>
              <a:rPr b="0" i="1" lang="en-US" sz="2600" spc="-1" strike="noStrike">
                <a:solidFill>
                  <a:srgbClr val="ffffd7"/>
                </a:solidFill>
                <a:latin typeface="Arial"/>
              </a:rPr>
              <a:t>ID:115</a:t>
            </a:r>
            <a:endParaRPr b="0" i="1" lang="en-US" sz="2600" spc="-1" strike="noStrike">
              <a:solidFill>
                <a:srgbClr val="ffffd7"/>
              </a:solidFill>
              <a:latin typeface="Arial"/>
            </a:endParaRPr>
          </a:p>
          <a:p>
            <a:r>
              <a:rPr b="0" i="1" lang="en-US" sz="2600" spc="-1" strike="noStrike">
                <a:solidFill>
                  <a:srgbClr val="ffffd7"/>
                </a:solidFill>
                <a:latin typeface="Arial"/>
              </a:rPr>
              <a:t>Section: 8A</a:t>
            </a:r>
            <a:endParaRPr b="0" i="1" lang="en-US" sz="2600" spc="-1" strike="noStrike">
              <a:solidFill>
                <a:srgbClr val="ffffd7"/>
              </a:solidFill>
              <a:latin typeface="Arial"/>
            </a:endParaRPr>
          </a:p>
          <a:p>
            <a:r>
              <a:rPr b="0" i="1" lang="en-US" sz="2600" spc="-1" strike="noStrike">
                <a:solidFill>
                  <a:srgbClr val="ffffd7"/>
                </a:solidFill>
                <a:latin typeface="Arial"/>
              </a:rPr>
              <a:t>Dept. of CSE, </a:t>
            </a:r>
            <a:r>
              <a:rPr b="0" i="1" lang="en-US" sz="2600" spc="-1" strike="noStrike">
                <a:solidFill>
                  <a:srgbClr val="ffffd7"/>
                </a:solidFill>
                <a:latin typeface="Arial"/>
              </a:rPr>
              <a:t>NUBTK</a:t>
            </a:r>
            <a:endParaRPr b="0" i="1" lang="en-US" sz="2600" spc="-1" strike="noStrike">
              <a:solidFill>
                <a:srgbClr val="ffffd7"/>
              </a:solidFill>
              <a:latin typeface="Arial"/>
            </a:endParaRPr>
          </a:p>
          <a:p>
            <a:endParaRPr b="0" i="1" lang="en-US" sz="2600" spc="-1" strike="noStrike">
              <a:solidFill>
                <a:srgbClr val="ffffd7"/>
              </a:solidFill>
              <a:latin typeface="Arial"/>
            </a:endParaRPr>
          </a:p>
          <a:p>
            <a:r>
              <a:rPr b="0" i="1" lang="en-US" sz="4000" spc="-1" strike="noStrike">
                <a:solidFill>
                  <a:srgbClr val="ffffd7"/>
                </a:solidFill>
                <a:latin typeface="Arial"/>
              </a:rPr>
              <a:t>&amp;</a:t>
            </a:r>
            <a:endParaRPr b="0" i="1" lang="en-US" sz="4000" spc="-1" strike="noStrike">
              <a:solidFill>
                <a:srgbClr val="ffffd7"/>
              </a:solidFill>
              <a:latin typeface="Arial"/>
            </a:endParaRPr>
          </a:p>
          <a:p>
            <a:endParaRPr b="0" i="1" lang="en-US" sz="4000" spc="-1" strike="noStrike">
              <a:solidFill>
                <a:srgbClr val="ffffd7"/>
              </a:solidFill>
              <a:latin typeface="Arial"/>
            </a:endParaRPr>
          </a:p>
          <a:p>
            <a:r>
              <a:rPr b="1" i="1" lang="en-US" sz="2600" spc="-1" strike="noStrike">
                <a:solidFill>
                  <a:srgbClr val="ffffd7"/>
                </a:solidFill>
                <a:latin typeface="Arial"/>
              </a:rPr>
              <a:t>M. Ali Abrar </a:t>
            </a:r>
            <a:r>
              <a:rPr b="1" i="1" lang="en-US" sz="2600" spc="-1" strike="noStrike">
                <a:solidFill>
                  <a:srgbClr val="ffffd7"/>
                </a:solidFill>
                <a:latin typeface="Arial"/>
              </a:rPr>
              <a:t>Khan</a:t>
            </a:r>
            <a:endParaRPr b="0" i="1" lang="en-US" sz="2600" spc="-1" strike="noStrike">
              <a:solidFill>
                <a:srgbClr val="ffffd7"/>
              </a:solidFill>
              <a:latin typeface="Arial"/>
            </a:endParaRPr>
          </a:p>
          <a:p>
            <a:r>
              <a:rPr b="0" i="1" lang="en-US" sz="2600" spc="-1" strike="noStrike">
                <a:solidFill>
                  <a:srgbClr val="ffffd7"/>
                </a:solidFill>
                <a:latin typeface="Arial"/>
              </a:rPr>
              <a:t>ID:121</a:t>
            </a:r>
            <a:endParaRPr b="0" i="1" lang="en-US" sz="2600" spc="-1" strike="noStrike">
              <a:solidFill>
                <a:srgbClr val="ffffd7"/>
              </a:solidFill>
              <a:latin typeface="Arial"/>
            </a:endParaRPr>
          </a:p>
          <a:p>
            <a:r>
              <a:rPr b="0" i="1" lang="en-US" sz="2600" spc="-1" strike="noStrike">
                <a:solidFill>
                  <a:srgbClr val="ffffd7"/>
                </a:solidFill>
                <a:latin typeface="Arial"/>
              </a:rPr>
              <a:t>Section: 8A</a:t>
            </a:r>
            <a:endParaRPr b="0" i="1" lang="en-US" sz="2600" spc="-1" strike="noStrike">
              <a:solidFill>
                <a:srgbClr val="ffffd7"/>
              </a:solidFill>
              <a:latin typeface="Arial"/>
            </a:endParaRPr>
          </a:p>
          <a:p>
            <a:r>
              <a:rPr b="0" i="1" lang="en-US" sz="2600" spc="-1" strike="noStrike">
                <a:solidFill>
                  <a:srgbClr val="ffffd7"/>
                </a:solidFill>
                <a:latin typeface="Arial"/>
              </a:rPr>
              <a:t>Dept. of CSE, </a:t>
            </a:r>
            <a:r>
              <a:rPr b="0" i="1" lang="en-US" sz="2600" spc="-1" strike="noStrike">
                <a:solidFill>
                  <a:srgbClr val="ffffd7"/>
                </a:solidFill>
                <a:latin typeface="Arial"/>
              </a:rPr>
              <a:t>NUBTK</a:t>
            </a:r>
            <a:endParaRPr b="0" i="1" lang="en-US" sz="2600" spc="-1" strike="noStrike">
              <a:solidFill>
                <a:srgbClr val="ffffd7"/>
              </a:solidFill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8496360" y="484560"/>
            <a:ext cx="1570680" cy="70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fld id="{ACED6ECD-EFC5-4317-A86D-9F254D2EFB6C}" type="slidenum">
              <a:rPr b="0" lang="en-US" sz="2400" spc="-1" strike="noStrike">
                <a:latin typeface="Arial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rcRect l="0" t="0" r="0" b="12949"/>
          <a:stretch/>
        </p:blipFill>
        <p:spPr>
          <a:xfrm>
            <a:off x="1737360" y="2103120"/>
            <a:ext cx="1788840" cy="201744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rcRect l="0" t="8136" r="0" b="4775"/>
          <a:stretch/>
        </p:blipFill>
        <p:spPr>
          <a:xfrm>
            <a:off x="1737360" y="4389120"/>
            <a:ext cx="1805760" cy="208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914400" y="5669280"/>
            <a:ext cx="5852160" cy="146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Github link: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500" spc="-1" strike="noStrike">
                <a:solidFill>
                  <a:srgbClr val="ff0000"/>
                </a:solidFill>
                <a:latin typeface="Arial"/>
                <a:hlinkClick r:id="rId1"/>
              </a:rPr>
              <a:t>https://github.com/MAliAbrarKhan19/EAMS-IP-MAC-based-Employee-Attendance-Management-System.git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280160" y="947880"/>
            <a:ext cx="8138160" cy="408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Project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Title:</a:t>
            </a:r>
            <a:br/>
            <a:r>
              <a:rPr b="1" lang="en-US" sz="4800" spc="-1" strike="noStrike">
                <a:solidFill>
                  <a:srgbClr val="ffffff"/>
                </a:solidFill>
                <a:latin typeface="Arial"/>
              </a:rPr>
              <a:t>Industria</a:t>
            </a:r>
            <a:r>
              <a:rPr b="1" lang="en-US" sz="4800" spc="-1" strike="noStrike">
                <a:solidFill>
                  <a:srgbClr val="ffffff"/>
                </a:solidFill>
                <a:latin typeface="Arial"/>
              </a:rPr>
              <a:t>l </a:t>
            </a:r>
            <a:r>
              <a:rPr b="1" lang="en-US" sz="4800" spc="-1" strike="noStrike">
                <a:solidFill>
                  <a:srgbClr val="ffffff"/>
                </a:solidFill>
                <a:latin typeface="Arial"/>
              </a:rPr>
              <a:t>network </a:t>
            </a:r>
            <a:r>
              <a:rPr b="1" lang="en-US" sz="4800" spc="-1" strike="noStrike">
                <a:solidFill>
                  <a:srgbClr val="ffffff"/>
                </a:solidFill>
                <a:latin typeface="Arial"/>
              </a:rPr>
              <a:t>design </a:t>
            </a:r>
            <a:r>
              <a:rPr b="1" lang="en-US" sz="4800" spc="-1" strike="noStrike">
                <a:solidFill>
                  <a:srgbClr val="ffffff"/>
                </a:solidFill>
                <a:latin typeface="Arial"/>
              </a:rPr>
              <a:t>in </a:t>
            </a:r>
            <a:r>
              <a:rPr b="1" lang="en-US" sz="4800" spc="-1" strike="noStrike">
                <a:solidFill>
                  <a:srgbClr val="ffffff"/>
                </a:solidFill>
                <a:latin typeface="Arial"/>
              </a:rPr>
              <a:t>Packet </a:t>
            </a:r>
            <a:r>
              <a:rPr b="1" lang="en-US" sz="4800" spc="-1" strike="noStrike">
                <a:solidFill>
                  <a:srgbClr val="ffffff"/>
                </a:solidFill>
                <a:latin typeface="Arial"/>
              </a:rPr>
              <a:t>Tracer </a:t>
            </a:r>
            <a:r>
              <a:rPr b="1" lang="en-US" sz="4800" spc="-1" strike="noStrike">
                <a:solidFill>
                  <a:srgbClr val="ffffff"/>
                </a:solidFill>
                <a:latin typeface="Arial"/>
              </a:rPr>
              <a:t>and </a:t>
            </a:r>
            <a:r>
              <a:rPr b="1" lang="en-US" sz="4800" spc="-1" strike="noStrike">
                <a:solidFill>
                  <a:srgbClr val="ffffff"/>
                </a:solidFill>
                <a:latin typeface="Arial"/>
              </a:rPr>
              <a:t>Employe</a:t>
            </a:r>
            <a:r>
              <a:rPr b="1" lang="en-US" sz="4800" spc="-1" strike="noStrike">
                <a:solidFill>
                  <a:srgbClr val="ffffff"/>
                </a:solidFill>
                <a:latin typeface="Arial"/>
              </a:rPr>
              <a:t>e </a:t>
            </a:r>
            <a:r>
              <a:rPr b="1" lang="en-US" sz="4800" spc="-1" strike="noStrike">
                <a:solidFill>
                  <a:srgbClr val="ffffff"/>
                </a:solidFill>
                <a:latin typeface="Arial"/>
              </a:rPr>
              <a:t>Attenda</a:t>
            </a:r>
            <a:r>
              <a:rPr b="1" lang="en-US" sz="4800" spc="-1" strike="noStrike">
                <a:solidFill>
                  <a:srgbClr val="ffffff"/>
                </a:solidFill>
                <a:latin typeface="Arial"/>
              </a:rPr>
              <a:t>nce </a:t>
            </a:r>
            <a:r>
              <a:rPr b="1" lang="en-US" sz="4800" spc="-1" strike="noStrike">
                <a:solidFill>
                  <a:srgbClr val="ffffff"/>
                </a:solidFill>
                <a:latin typeface="Arial"/>
              </a:rPr>
              <a:t>System </a:t>
            </a:r>
            <a:r>
              <a:rPr b="1" lang="en-US" sz="4800" spc="-1" strike="noStrike">
                <a:solidFill>
                  <a:srgbClr val="ffffff"/>
                </a:solidFill>
                <a:latin typeface="Arial"/>
              </a:rPr>
              <a:t>using </a:t>
            </a:r>
            <a:br/>
            <a:r>
              <a:rPr b="1" lang="en-US" sz="4800" spc="-1" strike="noStrike">
                <a:solidFill>
                  <a:srgbClr val="ffffff"/>
                </a:solidFill>
                <a:latin typeface="Arial"/>
              </a:rPr>
              <a:t>static IP </a:t>
            </a:r>
            <a:r>
              <a:rPr b="1" lang="en-US" sz="4800" spc="-1" strike="noStrike">
                <a:solidFill>
                  <a:srgbClr val="ffffff"/>
                </a:solidFill>
                <a:latin typeface="Arial"/>
              </a:rPr>
              <a:t>and </a:t>
            </a:r>
            <a:r>
              <a:rPr b="1" lang="en-US" sz="4800" spc="-1" strike="noStrike">
                <a:solidFill>
                  <a:srgbClr val="ffffff"/>
                </a:solidFill>
                <a:latin typeface="Arial"/>
              </a:rPr>
              <a:t>MAC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8496360" y="484560"/>
            <a:ext cx="1570680" cy="70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fld id="{DDF317E6-CA28-4629-9067-C4E27B41B005}" type="slidenum">
              <a:rPr b="0" lang="en-US" sz="2400" spc="-1" strike="noStrike">
                <a:latin typeface="Arial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Part 1- </a:t>
            </a:r>
            <a:r>
              <a:rPr b="0" lang="en-US" sz="4400" spc="-1" strike="noStrike">
                <a:latin typeface="Arial"/>
              </a:rPr>
              <a:t>Network </a:t>
            </a:r>
            <a:r>
              <a:rPr b="0" lang="en-US" sz="4400" spc="-1" strike="noStrike">
                <a:latin typeface="Arial"/>
              </a:rPr>
              <a:t>Design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Network Design Tools : </a:t>
            </a:r>
            <a:endParaRPr b="0" lang="en-US" sz="32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Cisco Packet Tracer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Network Devices:</a:t>
            </a:r>
            <a:endParaRPr b="0" lang="en-US" sz="32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Routers:CISCO 2911 &amp; CISCO 2901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Switches: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Servers: HTTP, DNS, Log Server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User PC,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Laptops, 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Mobile Phones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Access Point Wirless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8620560" y="1091880"/>
            <a:ext cx="1570680" cy="70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fld id="{3FE2543C-F6C0-4E0D-AC38-B281BA3D28E7}" type="slidenum">
              <a:rPr b="0" lang="en-US" sz="2400" spc="-1" strike="noStrike">
                <a:latin typeface="Arial"/>
              </a:rPr>
              <a:t>4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Part 1- </a:t>
            </a:r>
            <a:r>
              <a:rPr b="0" lang="en-US" sz="4400" spc="-1" strike="noStrike">
                <a:latin typeface="Arial"/>
              </a:rPr>
              <a:t>Network </a:t>
            </a:r>
            <a:r>
              <a:rPr b="0" lang="en-US" sz="4400" spc="-1" strike="noStrike">
                <a:latin typeface="Arial"/>
              </a:rPr>
              <a:t>Design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994240" y="1091880"/>
            <a:ext cx="822960" cy="70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fld id="{887D0683-33D8-4E97-8408-C19E463542DA}" type="slidenum">
              <a:rPr b="0" lang="en-US" sz="1800" spc="-1" strike="noStrike">
                <a:latin typeface="Arial"/>
              </a:rPr>
              <a:t>4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rcRect l="-1657" t="13321" r="8086" b="6056"/>
          <a:stretch/>
        </p:blipFill>
        <p:spPr>
          <a:xfrm>
            <a:off x="548640" y="1769040"/>
            <a:ext cx="8412480" cy="563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Part 1- </a:t>
            </a:r>
            <a:r>
              <a:rPr b="0" lang="en-US" sz="4400" spc="-1" strike="noStrike">
                <a:latin typeface="Arial"/>
              </a:rPr>
              <a:t>Network </a:t>
            </a:r>
            <a:r>
              <a:rPr b="0" lang="en-US" sz="4400" spc="-1" strike="noStrike">
                <a:latin typeface="Arial"/>
              </a:rPr>
              <a:t>Design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99" name="Table 2"/>
          <p:cNvGraphicFramePr/>
          <p:nvPr/>
        </p:nvGraphicFramePr>
        <p:xfrm>
          <a:off x="822960" y="1769040"/>
          <a:ext cx="8412120" cy="6590160"/>
        </p:xfrm>
        <a:graphic>
          <a:graphicData uri="http://schemas.openxmlformats.org/drawingml/2006/table">
            <a:tbl>
              <a:tblPr/>
              <a:tblGrid>
                <a:gridCol w="2565360"/>
                <a:gridCol w="3042000"/>
                <a:gridCol w="2805120"/>
              </a:tblGrid>
              <a:tr h="4752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600" spc="-1" strike="noStrike">
                          <a:latin typeface="Arial"/>
                        </a:rPr>
                        <a:t>IP Address: 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CIDR Notation: /27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latin typeface="Arial"/>
                        </a:rPr>
                        <a:t>(Classless Inter-Domain Routing)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196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600" spc="-1" strike="noStrike">
                          <a:latin typeface="Arial"/>
                        </a:rPr>
                        <a:t>Subnet Mask :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255.255.255.224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600" spc="-1" strike="noStrike">
                          <a:latin typeface="Arial"/>
                        </a:rPr>
                        <a:t>IP Class : C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5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600" spc="-1" strike="noStrike">
                          <a:latin typeface="Arial"/>
                        </a:rPr>
                        <a:t>Total Number of Hosts: 32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600" spc="-1" strike="noStrike">
                          <a:latin typeface="Arial"/>
                        </a:rPr>
                        <a:t>Number of Usable Hosts: 30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6440">
                <a:tc gridSpan="3"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n-US" sz="2200" spc="-1" strike="noStrike">
                          <a:latin typeface="Arial"/>
                        </a:rPr>
                        <a:t>Subnets:</a:t>
                      </a:r>
                      <a:endParaRPr b="1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3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500" spc="-1" strike="noStrike">
                          <a:latin typeface="Arial"/>
                        </a:rPr>
                        <a:t>Network Address</a:t>
                      </a:r>
                      <a:endParaRPr b="1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500" spc="-1" strike="noStrike">
                          <a:latin typeface="Arial"/>
                        </a:rPr>
                        <a:t>Usable Host Range</a:t>
                      </a:r>
                      <a:endParaRPr b="1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600" spc="-1" strike="noStrike">
                          <a:latin typeface="Arial"/>
                        </a:rPr>
                        <a:t>Broadcast Address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3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103.150.6.1-103.150.6.30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103.150.6.31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3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103.150.6.32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103.150.6.33-103.150.6.62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103.150.6.63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3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103.150.6.64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103.150.6.65-103.150.6.94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103.150.6.95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3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103.150.6.96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103.150.6.97-103.150.6.126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103.150.6.127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3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103.150.6.128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103.150.6.129-103.150.6.158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103.150.6.159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6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103.150.6.160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103.150.6.161103.150.6.190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103.150.6.191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00" name="TextShape 3"/>
          <p:cNvSpPr txBox="1"/>
          <p:nvPr/>
        </p:nvSpPr>
        <p:spPr>
          <a:xfrm>
            <a:off x="559440" y="1368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Network IP Subnetting Table: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1" name="TextShape 4"/>
          <p:cNvSpPr txBox="1"/>
          <p:nvPr/>
        </p:nvSpPr>
        <p:spPr>
          <a:xfrm>
            <a:off x="8620560" y="1091880"/>
            <a:ext cx="1570680" cy="70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fld id="{9F3D8DC9-323A-49CB-A0D8-034921E5D953}" type="slidenum">
              <a:rPr b="0" lang="en-US" sz="2400" spc="-1" strike="noStrike">
                <a:latin typeface="Arial"/>
              </a:rPr>
              <a:t>6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Part </a:t>
            </a:r>
            <a:r>
              <a:rPr b="0" lang="en-US" sz="4400" spc="-1" strike="noStrike">
                <a:latin typeface="Arial"/>
              </a:rPr>
              <a:t>2- </a:t>
            </a:r>
            <a:r>
              <a:rPr b="0" lang="en-US" sz="4400" spc="-1" strike="noStrike">
                <a:latin typeface="Arial"/>
              </a:rPr>
              <a:t>Web </a:t>
            </a:r>
            <a:r>
              <a:rPr b="0" lang="en-US" sz="4400" spc="-1" strike="noStrike">
                <a:latin typeface="Arial"/>
              </a:rPr>
              <a:t>Devel</a:t>
            </a:r>
            <a:r>
              <a:rPr b="0" lang="en-US" sz="4400" spc="-1" strike="noStrike">
                <a:latin typeface="Arial"/>
              </a:rPr>
              <a:t>opme</a:t>
            </a:r>
            <a:r>
              <a:rPr b="0" lang="en-US" sz="4400" spc="-1" strike="noStrike">
                <a:latin typeface="Arial"/>
              </a:rPr>
              <a:t>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518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latin typeface="Arial"/>
              </a:rPr>
              <a:t>MAC &amp; IP based Employee Attendance Management System</a:t>
            </a:r>
            <a:endParaRPr b="0" lang="en-US" sz="4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Design Tools : </a:t>
            </a:r>
            <a:endParaRPr b="0" lang="en-US" sz="32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HTML</a:t>
            </a:r>
            <a:endParaRPr b="0" lang="en-US" sz="26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CSS</a:t>
            </a:r>
            <a:endParaRPr b="0" lang="en-US" sz="26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Bootstrap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Development Tools :</a:t>
            </a:r>
            <a:endParaRPr b="0" lang="en-US" sz="32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PHP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MySQL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JavaScript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8994240" y="1091880"/>
            <a:ext cx="822960" cy="70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fld id="{5999B951-F82F-4B3A-8CAE-803E67BCFB9D}" type="slidenum">
              <a:rPr b="0" lang="en-US" sz="1800" spc="-1" strike="noStrike">
                <a:latin typeface="Arial"/>
              </a:rPr>
              <a:t>7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Part 2- </a:t>
            </a:r>
            <a:r>
              <a:rPr b="0" lang="en-US" sz="4400" spc="-1" strike="noStrike">
                <a:latin typeface="Arial"/>
              </a:rPr>
              <a:t>Web </a:t>
            </a:r>
            <a:r>
              <a:rPr b="0" lang="en-US" sz="4400" spc="-1" strike="noStrike">
                <a:latin typeface="Arial"/>
              </a:rPr>
              <a:t>Developm</a:t>
            </a:r>
            <a:r>
              <a:rPr b="0" lang="en-US" sz="4400" spc="-1" strike="noStrike">
                <a:latin typeface="Arial"/>
              </a:rPr>
              <a:t>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000" y="1769040"/>
            <a:ext cx="9071640" cy="518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latin typeface="Arial"/>
              </a:rPr>
              <a:t>MAC &amp; IP based Employee Attendance Management System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Employee’s can only give attendance from their PC only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The system will match both the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IP &amp; MAC of the user with the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registered IP &amp; MAC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Any attendance outside the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network will be recorded but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marked as NOT MATCHED.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So no one is able to cheat the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system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8994240" y="1091880"/>
            <a:ext cx="822960" cy="70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fld id="{5EBC906A-4CF6-433F-97DD-EFE65EB98358}" type="slidenum">
              <a:rPr b="0" lang="en-US" sz="1800" spc="-1" strike="noStrike">
                <a:latin typeface="Arial"/>
              </a:rPr>
              <a:t>8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4825440" y="2926080"/>
            <a:ext cx="4750200" cy="411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Part 2- </a:t>
            </a:r>
            <a:r>
              <a:rPr b="0" lang="en-US" sz="4400" spc="-1" strike="noStrike">
                <a:latin typeface="Arial"/>
              </a:rPr>
              <a:t>Web </a:t>
            </a:r>
            <a:r>
              <a:rPr b="0" lang="en-US" sz="4400" spc="-1" strike="noStrike">
                <a:latin typeface="Arial"/>
              </a:rPr>
              <a:t>Develop</a:t>
            </a:r>
            <a:r>
              <a:rPr b="0" lang="en-US" sz="4400" spc="-1" strike="noStrike">
                <a:latin typeface="Arial"/>
              </a:rPr>
              <a:t>ment</a:t>
            </a:r>
            <a:br/>
            <a:r>
              <a:rPr b="1" lang="en-US" sz="2200" spc="-1" strike="noStrike">
                <a:latin typeface="Arial"/>
              </a:rPr>
              <a:t>MAC &amp; IP based </a:t>
            </a:r>
            <a:r>
              <a:rPr b="1" lang="en-US" sz="2200" spc="-1" strike="noStrike">
                <a:latin typeface="Arial"/>
              </a:rPr>
              <a:t>Employee </a:t>
            </a:r>
            <a:r>
              <a:rPr b="1" lang="en-US" sz="2200" spc="-1" strike="noStrike">
                <a:latin typeface="Arial"/>
              </a:rPr>
              <a:t>Attendance </a:t>
            </a:r>
            <a:r>
              <a:rPr b="1" lang="en-US" sz="2200" spc="-1" strike="noStrike">
                <a:latin typeface="Arial"/>
              </a:rPr>
              <a:t>Management </a:t>
            </a:r>
            <a:r>
              <a:rPr b="1" lang="en-US" sz="2200" spc="-1" strike="noStrike">
                <a:latin typeface="Arial"/>
              </a:rPr>
              <a:t>System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9318240" y="1235880"/>
            <a:ext cx="822960" cy="70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fld id="{422AC85B-FE7A-4E2D-A9B0-F4BD4D58B4F5}" type="slidenum">
              <a:rPr b="0" lang="en-US" sz="1800" spc="-1" strike="noStrike">
                <a:latin typeface="Arial"/>
              </a:rPr>
              <a:t>8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rcRect l="0" t="3768" r="0" b="-1382"/>
          <a:stretch/>
        </p:blipFill>
        <p:spPr>
          <a:xfrm>
            <a:off x="438480" y="1645920"/>
            <a:ext cx="2888640" cy="563976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3657600" y="1641960"/>
            <a:ext cx="5994000" cy="501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2021-09-24T10:28:55Z</dcterms:created>
  <dc:creator/>
  <dc:description/>
  <dc:language>en-US</dc:language>
  <cp:lastModifiedBy/>
  <dcterms:modified xsi:type="dcterms:W3CDTF">2021-09-24T16:18:24Z</dcterms:modified>
  <cp:revision>9</cp:revision>
  <dc:subject/>
  <dc:title>Blueprint Plans</dc:title>
</cp:coreProperties>
</file>