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F8B499-C55A-4B2D-B794-A57D8B8F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0" t="13046" r="32178" b="9964"/>
          <a:stretch/>
        </p:blipFill>
        <p:spPr>
          <a:xfrm>
            <a:off x="3903407" y="707922"/>
            <a:ext cx="4149213" cy="5279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B314D-841E-46CA-8DA7-9A4B4FE3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953791" y="4486656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21CEE-F66E-41E6-A41D-9EEC394211F5}"/>
              </a:ext>
            </a:extLst>
          </p:cNvPr>
          <p:cNvSpPr txBox="1"/>
          <p:nvPr/>
        </p:nvSpPr>
        <p:spPr>
          <a:xfrm>
            <a:off x="3903407" y="707922"/>
            <a:ext cx="16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UK 2019 General Election Results</a:t>
            </a:r>
          </a:p>
        </p:txBody>
      </p:sp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348F8-EA3E-412C-95C6-B87CF7C55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4" t="12616" r="33952" b="10681"/>
          <a:stretch/>
        </p:blipFill>
        <p:spPr>
          <a:xfrm>
            <a:off x="3864078" y="865238"/>
            <a:ext cx="4188542" cy="5260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E20A4-32C7-40EC-B607-A4C509DBD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973455" y="4565314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93F11-300E-40BF-B3D1-43A49301B251}"/>
              </a:ext>
            </a:extLst>
          </p:cNvPr>
          <p:cNvSpPr txBox="1"/>
          <p:nvPr/>
        </p:nvSpPr>
        <p:spPr>
          <a:xfrm>
            <a:off x="3864078" y="865238"/>
            <a:ext cx="12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(by Country)</a:t>
            </a:r>
          </a:p>
        </p:txBody>
      </p:sp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7EE3E-49A4-4168-92C0-174477225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1" t="14623" r="33952" b="9428"/>
          <a:stretch/>
        </p:blipFill>
        <p:spPr>
          <a:xfrm>
            <a:off x="3539613" y="956286"/>
            <a:ext cx="4218039" cy="5208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D0472-0B82-4502-94EC-A7F02A42C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19" t="19929" r="62581" b="35054"/>
          <a:stretch/>
        </p:blipFill>
        <p:spPr>
          <a:xfrm>
            <a:off x="3609662" y="4794151"/>
            <a:ext cx="1091337" cy="122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61A36-87E1-4CAD-BC07-1A6EB77493BB}"/>
              </a:ext>
            </a:extLst>
          </p:cNvPr>
          <p:cNvSpPr txBox="1"/>
          <p:nvPr/>
        </p:nvSpPr>
        <p:spPr>
          <a:xfrm>
            <a:off x="3539614" y="956286"/>
            <a:ext cx="140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collection      (by Voting Results)</a:t>
            </a:r>
          </a:p>
        </p:txBody>
      </p:sp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13</cp:revision>
  <dcterms:created xsi:type="dcterms:W3CDTF">2020-01-13T00:25:00Z</dcterms:created>
  <dcterms:modified xsi:type="dcterms:W3CDTF">2020-01-14T23:24:24Z</dcterms:modified>
</cp:coreProperties>
</file>