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50" d="100"/>
          <a:sy n="50" d="100"/>
        </p:scale>
        <p:origin x="2538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8B499-C55A-4B2D-B794-A57D8B8F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3046" r="32178" b="9964"/>
          <a:stretch/>
        </p:blipFill>
        <p:spPr>
          <a:xfrm>
            <a:off x="2261420" y="789038"/>
            <a:ext cx="4149213" cy="527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B314D-841E-46CA-8DA7-9A4B4FE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2311804" y="4567772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21CEE-F66E-41E6-A41D-9EEC394211F5}"/>
              </a:ext>
            </a:extLst>
          </p:cNvPr>
          <p:cNvSpPr txBox="1"/>
          <p:nvPr/>
        </p:nvSpPr>
        <p:spPr>
          <a:xfrm>
            <a:off x="2261420" y="789038"/>
            <a:ext cx="16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UK 2019 General Election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04A7C-EB5C-46CF-B660-A67FA2B5E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42" t="14476" r="33861" b="8534"/>
          <a:stretch/>
        </p:blipFill>
        <p:spPr>
          <a:xfrm>
            <a:off x="6538452" y="789038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A05A-2C55-484F-A2EA-BDFE7ED96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6608501" y="4626903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0C6BA-8926-494B-84DA-1C86902614B0}"/>
              </a:ext>
            </a:extLst>
          </p:cNvPr>
          <p:cNvSpPr txBox="1"/>
          <p:nvPr/>
        </p:nvSpPr>
        <p:spPr>
          <a:xfrm>
            <a:off x="6538453" y="789038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1219-AFE9-42A6-938E-24F4A2FC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3" t="22367" r="36738" b="18292"/>
          <a:stretch/>
        </p:blipFill>
        <p:spPr>
          <a:xfrm>
            <a:off x="1596199" y="727587"/>
            <a:ext cx="4078321" cy="5260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93F11-300E-40BF-B3D1-43A49301B251}"/>
              </a:ext>
            </a:extLst>
          </p:cNvPr>
          <p:cNvSpPr txBox="1"/>
          <p:nvPr/>
        </p:nvSpPr>
        <p:spPr>
          <a:xfrm>
            <a:off x="1596199" y="727587"/>
            <a:ext cx="12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(by Country)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4D994-AA5A-4A19-8B1A-7E688F985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2" t="14476" r="33861" b="8534"/>
          <a:stretch/>
        </p:blipFill>
        <p:spPr>
          <a:xfrm>
            <a:off x="5915454" y="727587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3D9DC-CCB3-40FF-A1CD-2038EDC30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9929" r="62581" b="35054"/>
          <a:stretch/>
        </p:blipFill>
        <p:spPr>
          <a:xfrm>
            <a:off x="5985503" y="4565452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D7ED3-AA23-4B76-93FA-2F48CCD1D598}"/>
              </a:ext>
            </a:extLst>
          </p:cNvPr>
          <p:cNvSpPr txBox="1"/>
          <p:nvPr/>
        </p:nvSpPr>
        <p:spPr>
          <a:xfrm>
            <a:off x="5915455" y="727587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23725-18F8-4E2A-BE59-6D1188594E50}"/>
              </a:ext>
            </a:extLst>
          </p:cNvPr>
          <p:cNvSpPr/>
          <p:nvPr/>
        </p:nvSpPr>
        <p:spPr>
          <a:xfrm>
            <a:off x="1689241" y="4678131"/>
            <a:ext cx="1107672" cy="112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89BF-8596-4FC3-8CF4-9962FAF3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9" t="31628" r="49215" b="66455"/>
          <a:stretch/>
        </p:blipFill>
        <p:spPr>
          <a:xfrm>
            <a:off x="1813131" y="5597942"/>
            <a:ext cx="179962" cy="163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E38AD-4389-464F-AEAC-74DECF075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9" t="45050" r="54746" b="52732"/>
          <a:stretch/>
        </p:blipFill>
        <p:spPr>
          <a:xfrm>
            <a:off x="1811323" y="5330870"/>
            <a:ext cx="181770" cy="166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511E8-0208-41D7-9351-B5931E5F3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3" t="62470" r="49150" b="34874"/>
          <a:stretch/>
        </p:blipFill>
        <p:spPr>
          <a:xfrm>
            <a:off x="1815909" y="5058870"/>
            <a:ext cx="177184" cy="171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DC7B1-96F3-4B0A-BB93-67967BF4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5" t="59891" r="43843" b="37659"/>
          <a:stretch/>
        </p:blipFill>
        <p:spPr>
          <a:xfrm>
            <a:off x="1810829" y="4797632"/>
            <a:ext cx="179798" cy="171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21D96-C1AD-48C3-893A-54362B6CE6A4}"/>
              </a:ext>
            </a:extLst>
          </p:cNvPr>
          <p:cNvSpPr txBox="1"/>
          <p:nvPr/>
        </p:nvSpPr>
        <p:spPr>
          <a:xfrm>
            <a:off x="1964695" y="47380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31DA8-BB8C-46CB-B6A8-3BFAC5FD4245}"/>
              </a:ext>
            </a:extLst>
          </p:cNvPr>
          <p:cNvSpPr txBox="1"/>
          <p:nvPr/>
        </p:nvSpPr>
        <p:spPr>
          <a:xfrm>
            <a:off x="1964694" y="49979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859BB-5A20-4178-8791-9597D3D0EBEB}"/>
              </a:ext>
            </a:extLst>
          </p:cNvPr>
          <p:cNvSpPr txBox="1"/>
          <p:nvPr/>
        </p:nvSpPr>
        <p:spPr>
          <a:xfrm>
            <a:off x="1964693" y="5287302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North. Ire.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A12F9-C583-4ED4-9A5C-8BAA6C7C59C0}"/>
              </a:ext>
            </a:extLst>
          </p:cNvPr>
          <p:cNvSpPr txBox="1"/>
          <p:nvPr/>
        </p:nvSpPr>
        <p:spPr>
          <a:xfrm>
            <a:off x="1964692" y="5537370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Scotland</a:t>
            </a:r>
          </a:p>
        </p:txBody>
      </p:sp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813" t="23000" r="48646" b="40334"/>
          <a:stretch/>
        </p:blipFill>
        <p:spPr>
          <a:xfrm>
            <a:off x="2495550" y="228600"/>
            <a:ext cx="6629400" cy="6453398"/>
          </a:xfrm>
          <a:prstGeom prst="rect">
            <a:avLst/>
          </a:prstGeom>
        </p:spPr>
      </p:pic>
      <p:pic>
        <p:nvPicPr>
          <p:cNvPr id="1028" name="Picture 4" descr="Image result for twitter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0" t="6666" r="2180" b="4667"/>
          <a:stretch/>
        </p:blipFill>
        <p:spPr bwMode="auto">
          <a:xfrm>
            <a:off x="3412384" y="2571750"/>
            <a:ext cx="5500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17</cp:revision>
  <dcterms:created xsi:type="dcterms:W3CDTF">2020-01-13T00:25:00Z</dcterms:created>
  <dcterms:modified xsi:type="dcterms:W3CDTF">2020-01-17T17:08:22Z</dcterms:modified>
</cp:coreProperties>
</file>