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55CE-9DCB-4883-B08E-4CCBB151B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4CDDC-8903-43BB-A281-8D6A0F607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456C-4BB3-44DD-8582-0E46CB23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ED74-6158-4B81-8DB0-74E2D14B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FE170-8E16-4456-A879-F6E417A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89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D05E-865A-449D-91E3-5F5AE316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E8B7B-DA30-4967-98C6-F7A3FA21D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C824-EC19-4D78-BD08-5C428503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3E14-DC7E-4FD0-9E2D-5A22C0C8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0D68-8459-4ECB-842C-428D6BC86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3C3FE-82D8-46BD-8E0A-A4E8EAB2F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132E-05B5-4660-9C6D-C682B170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70A1-AEE4-49D8-B7D3-89CFA685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FFF3-A649-453A-A24D-6701E35A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F615-4E1F-4DEE-8EF1-888A34A1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7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C716D-D3D3-488C-8F74-CE9F1F36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CADE-627B-44DC-A18E-B02C994A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D9FF-B7EA-4E56-BCE8-EEFF3A59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6D6A-FE3C-4841-9931-220F7D82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C6785-BE88-4C60-92E7-2C49E98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EC9-F1EA-4662-B7DF-F692D3A6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C094D-3236-4B82-9935-55BB98AA4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ED3E-2E09-4C32-B8CE-B507003B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34594-B52B-4A3B-99A9-196DEE59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CE66-E5AF-41C1-9502-0BD857F5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93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A0-CFED-4B3C-B12F-28168DE6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171-3A36-4279-B43E-610ABB7FA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AE79-870C-4C90-A644-56A503F69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7F27-AE6B-4F06-AA05-A17C4F4B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BB412-A929-429D-81A7-75BB97C8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8F330-950F-4DF0-9C06-50467A4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07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A790-4BDB-41E9-AB36-54F283CD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A90C-73F1-4BE3-9C3C-EE8A2D794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8B00F-7D97-4DBB-9DE3-F6F12AA9B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59A63-B99A-4FD9-BE23-1B66AEA8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0E261-02E6-4082-82E5-3682383A0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35B03C-2FA4-4100-97F9-399E0D3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992AC-2B49-421C-AF47-120FE2A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F0749-1B87-495B-8F8F-346BC6B3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1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4EFC-C8FD-4CC5-BDA2-B54774D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E3432-8206-4956-9EDA-62941FAC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2918-B250-4DD1-A47C-05DC9D2A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BBBE-19D0-4C36-BA5B-1195057D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2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48CB1-13CF-43F9-BC20-DF360FB7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DA4B2-BA8C-481B-BB12-A4FAB7BA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3276-8080-449B-8680-2AEB8F0D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08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22FF-A6A0-42E5-9261-B18639A0F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F891-34BA-4682-A24E-32540133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FBEBF-0F43-41EA-B765-661EF1A3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50DF-C002-4B56-8091-C915ECB2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50D5A-8D14-4B14-99B5-888BFE67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C694C-D90D-4BF5-953E-A722BF97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4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60EC-D4D6-48F6-9B30-51184564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4940A-E5BC-4F6C-B1F7-BF1466DAB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FBCA0-999A-4653-8C58-6D5BDC65F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F714-14BF-41BB-B3A3-90673289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F24B-F9C0-428B-AD2E-B1C9C7F3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DF36C-4987-40C8-950A-033BED40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5B2ED-0181-43A0-A26B-913CDB25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B2C-C45A-4174-A082-58D6842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CBE70-C6EC-43B1-A85B-00C92875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E4270-DB3A-48C1-AA11-E0F145ABC2A0}" type="datetimeFigureOut">
              <a:rPr lang="en-GB" smtClean="0"/>
              <a:t>14/01/2020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D88A-6230-4826-9A2C-4BED1786B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89EA-133B-42B7-B54F-6FE269C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8F8A-182B-4CFA-9DDE-02A6B0BBA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4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6E8522-B9DD-4CE9-9C66-719F40E6E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0" t="13046" r="41210" b="9534"/>
          <a:stretch/>
        </p:blipFill>
        <p:spPr>
          <a:xfrm>
            <a:off x="5299587" y="774289"/>
            <a:ext cx="3057832" cy="53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99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33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5</cp:revision>
  <dcterms:created xsi:type="dcterms:W3CDTF">2020-01-13T00:25:00Z</dcterms:created>
  <dcterms:modified xsi:type="dcterms:W3CDTF">2020-01-14T18:33:33Z</dcterms:modified>
</cp:coreProperties>
</file>