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5CE-9DCB-4883-B08E-4CCBB151B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CDDC-8903-43BB-A281-8D6A0F60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456C-4BB3-44DD-8582-0E46CB23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ED74-6158-4B81-8DB0-74E2D14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170-8E16-4456-A879-F6E417A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05E-865A-449D-91E3-5F5AE31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8B7B-DA30-4967-98C6-F7A3FA21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C824-EC19-4D78-BD08-5C42850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3E14-DC7E-4FD0-9E2D-5A22C0C8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0D68-8459-4ECB-842C-428D6BC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3C3FE-82D8-46BD-8E0A-A4E8EAB2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132E-05B5-4660-9C6D-C682B170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70A1-AEE4-49D8-B7D3-89CFA685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FFF3-A649-453A-A24D-6701E35A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F615-4E1F-4DEE-8EF1-888A34A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716D-D3D3-488C-8F74-CE9F1F3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CADE-627B-44DC-A18E-B02C994A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D9FF-B7EA-4E56-BCE8-EEFF3A5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6D6A-FE3C-4841-9931-220F7D82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6785-BE88-4C60-92E7-2C49E98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EC9-F1EA-4662-B7DF-F692D3A6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94D-3236-4B82-9935-55BB98AA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ED3E-2E09-4C32-B8CE-B507003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4594-B52B-4A3B-99A9-196DEE59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CE66-E5AF-41C1-9502-0BD857F5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1A0-CFED-4B3C-B12F-28168DE6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171-3A36-4279-B43E-610ABB7F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AE79-870C-4C90-A644-56A503F6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7F27-AE6B-4F06-AA05-A17C4F4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B412-A929-429D-81A7-75BB97C8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F330-950F-4DF0-9C06-50467A4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A790-4BDB-41E9-AB36-54F283CD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A90C-73F1-4BE3-9C3C-EE8A2D79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B00F-7D97-4DBB-9DE3-F6F12AA9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9A63-B99A-4FD9-BE23-1B66AEA8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0E261-02E6-4082-82E5-3682383A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5B03C-2FA4-4100-97F9-399E0D3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992AC-2B49-421C-AF47-120FE2A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0749-1B87-495B-8F8F-346BC6B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4EFC-C8FD-4CC5-BDA2-B54774DF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E3432-8206-4956-9EDA-62941FAC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2918-B250-4DD1-A47C-05DC9D2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BBBE-19D0-4C36-BA5B-1195057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CB1-13CF-43F9-BC20-DF360FB7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4B2-BA8C-481B-BB12-A4FAB7BA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3276-8080-449B-8680-2AEB8F0D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22FF-A6A0-42E5-9261-B18639A0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F891-34BA-4682-A24E-32540133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BEBF-0F43-41EA-B765-661EF1A3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50DF-C002-4B56-8091-C915ECB2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50D5A-8D14-4B14-99B5-888BFE67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694C-D90D-4BF5-953E-A722BF97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0EC-D4D6-48F6-9B30-51184564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4940A-E5BC-4F6C-B1F7-BF1466DA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FBCA0-999A-4653-8C58-6D5BDC65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F714-14BF-41BB-B3A3-9067328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F24B-F9C0-428B-AD2E-B1C9C7F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F36C-4987-40C8-950A-033BED40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5B2ED-0181-43A0-A26B-913CDB25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EB2C-C45A-4174-A082-58D68422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BE70-C6EC-43B1-A85B-00C92875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D88A-6230-4826-9A2C-4BED1786B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89EA-133B-42B7-B54F-6FE269CFC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8B499-C55A-4B2D-B794-A57D8B8F5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t="13046" r="32178" b="9964"/>
          <a:stretch/>
        </p:blipFill>
        <p:spPr>
          <a:xfrm>
            <a:off x="3903407" y="707922"/>
            <a:ext cx="4149213" cy="5279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8B314D-841E-46CA-8DA7-9A4B4FE3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3953791" y="4486656"/>
            <a:ext cx="1091337" cy="122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21CEE-F66E-41E6-A41D-9EEC394211F5}"/>
              </a:ext>
            </a:extLst>
          </p:cNvPr>
          <p:cNvSpPr txBox="1"/>
          <p:nvPr/>
        </p:nvSpPr>
        <p:spPr>
          <a:xfrm>
            <a:off x="3903407" y="707922"/>
            <a:ext cx="16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UK 2019 General Election Results</a:t>
            </a:r>
          </a:p>
        </p:txBody>
      </p:sp>
    </p:spTree>
    <p:extLst>
      <p:ext uri="{BB962C8B-B14F-4D97-AF65-F5344CB8AC3E}">
        <p14:creationId xmlns:p14="http://schemas.microsoft.com/office/powerpoint/2010/main" val="27077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7EE3E-49A4-4168-92C0-174477225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2" t="14623" r="33952" b="10323"/>
          <a:stretch/>
        </p:blipFill>
        <p:spPr>
          <a:xfrm>
            <a:off x="3854246" y="956287"/>
            <a:ext cx="3903406" cy="5147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0D0472-0B82-4502-94EC-A7F02A42C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3953791" y="4486656"/>
            <a:ext cx="1091337" cy="122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61A36-87E1-4CAD-BC07-1A6EB77493BB}"/>
              </a:ext>
            </a:extLst>
          </p:cNvPr>
          <p:cNvSpPr txBox="1"/>
          <p:nvPr/>
        </p:nvSpPr>
        <p:spPr>
          <a:xfrm>
            <a:off x="3854246" y="956287"/>
            <a:ext cx="185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strategy (by Party Success)</a:t>
            </a:r>
          </a:p>
        </p:txBody>
      </p:sp>
    </p:spTree>
    <p:extLst>
      <p:ext uri="{BB962C8B-B14F-4D97-AF65-F5344CB8AC3E}">
        <p14:creationId xmlns:p14="http://schemas.microsoft.com/office/powerpoint/2010/main" val="13959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348F8-EA3E-412C-95C6-B87CF7C55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4" t="12616" r="33952" b="10681"/>
          <a:stretch/>
        </p:blipFill>
        <p:spPr>
          <a:xfrm>
            <a:off x="3864078" y="865238"/>
            <a:ext cx="4188542" cy="5260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2E20A4-32C7-40EC-B607-A4C509DBD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3973455" y="4565314"/>
            <a:ext cx="1091337" cy="122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93F11-300E-40BF-B3D1-43A49301B251}"/>
              </a:ext>
            </a:extLst>
          </p:cNvPr>
          <p:cNvSpPr txBox="1"/>
          <p:nvPr/>
        </p:nvSpPr>
        <p:spPr>
          <a:xfrm>
            <a:off x="3864078" y="865238"/>
            <a:ext cx="185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strategy (by Country)</a:t>
            </a:r>
          </a:p>
        </p:txBody>
      </p:sp>
    </p:spTree>
    <p:extLst>
      <p:ext uri="{BB962C8B-B14F-4D97-AF65-F5344CB8AC3E}">
        <p14:creationId xmlns:p14="http://schemas.microsoft.com/office/powerpoint/2010/main" val="57733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11</cp:revision>
  <dcterms:created xsi:type="dcterms:W3CDTF">2020-01-13T00:25:00Z</dcterms:created>
  <dcterms:modified xsi:type="dcterms:W3CDTF">2020-01-14T19:16:16Z</dcterms:modified>
</cp:coreProperties>
</file>