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75" d="100"/>
          <a:sy n="75" d="100"/>
        </p:scale>
        <p:origin x="66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5CE-9DCB-4883-B08E-4CCBB151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CDDC-8903-43BB-A281-8D6A0F60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456C-4BB3-44DD-8582-0E46CB23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ED74-6158-4B81-8DB0-74E2D14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170-8E16-4456-A879-F6E417A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05E-865A-449D-91E3-5F5AE31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8B7B-DA30-4967-98C6-F7A3FA21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C824-EC19-4D78-BD08-5C42850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3E14-DC7E-4FD0-9E2D-5A22C0C8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0D68-8459-4ECB-842C-428D6BC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C3FE-82D8-46BD-8E0A-A4E8EAB2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132E-05B5-4660-9C6D-C682B170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70A1-AEE4-49D8-B7D3-89CFA685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FFF3-A649-453A-A24D-6701E35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F615-4E1F-4DEE-8EF1-888A34A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16D-D3D3-488C-8F74-CE9F1F3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CADE-627B-44DC-A18E-B02C994A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D9FF-B7EA-4E56-BCE8-EEFF3A5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6D6A-FE3C-4841-9931-220F7D82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6785-BE88-4C60-92E7-2C49E98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EC9-F1EA-4662-B7DF-F692D3A6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94D-3236-4B82-9935-55BB98AA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ED3E-2E09-4C32-B8CE-B507003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594-B52B-4A3B-99A9-196DEE59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CE66-E5AF-41C1-9502-0BD857F5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A0-CFED-4B3C-B12F-28168DE6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171-3A36-4279-B43E-610ABB7F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E79-870C-4C90-A644-56A503F6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7F27-AE6B-4F06-AA05-A17C4F4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B412-A929-429D-81A7-75BB97C8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F330-950F-4DF0-9C06-50467A4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790-4BDB-41E9-AB36-54F283CD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A90C-73F1-4BE3-9C3C-EE8A2D79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B00F-7D97-4DBB-9DE3-F6F12AA9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9A63-B99A-4FD9-BE23-1B66AEA8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0E261-02E6-4082-82E5-3682383A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5B03C-2FA4-4100-97F9-399E0D3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2AC-2B49-421C-AF47-120FE2A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0749-1B87-495B-8F8F-346BC6B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4EFC-C8FD-4CC5-BDA2-B54774DF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3432-8206-4956-9EDA-62941FA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2918-B250-4DD1-A47C-05DC9D2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BBBE-19D0-4C36-BA5B-1195057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CB1-13CF-43F9-BC20-DF360FB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4B2-BA8C-481B-BB12-A4FAB7BA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3276-8080-449B-8680-2AEB8F0D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22FF-A6A0-42E5-9261-B18639A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F891-34BA-4682-A24E-32540133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BEBF-0F43-41EA-B765-661EF1A3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50DF-C002-4B56-8091-C915ECB2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50D5A-8D14-4B14-99B5-888BFE6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694C-D90D-4BF5-953E-A722BF97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0EC-D4D6-48F6-9B30-51184564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4940A-E5BC-4F6C-B1F7-BF1466DA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BCA0-999A-4653-8C58-6D5BDC65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F714-14BF-41BB-B3A3-9067328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F24B-F9C0-428B-AD2E-B1C9C7F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F36C-4987-40C8-950A-033BED40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5B2ED-0181-43A0-A26B-913CDB25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EB2C-C45A-4174-A082-58D68422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BE70-C6EC-43B1-A85B-00C92875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D88A-6230-4826-9A2C-4BED1786B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9EA-133B-42B7-B54F-6FE269CFC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8B499-C55A-4B2D-B794-A57D8B8F5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t="13046" r="32178" b="9964"/>
          <a:stretch/>
        </p:blipFill>
        <p:spPr>
          <a:xfrm>
            <a:off x="2261420" y="789038"/>
            <a:ext cx="4149213" cy="5279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B314D-841E-46CA-8DA7-9A4B4FE3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2311804" y="4567772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21CEE-F66E-41E6-A41D-9EEC394211F5}"/>
              </a:ext>
            </a:extLst>
          </p:cNvPr>
          <p:cNvSpPr txBox="1"/>
          <p:nvPr/>
        </p:nvSpPr>
        <p:spPr>
          <a:xfrm>
            <a:off x="2261420" y="789038"/>
            <a:ext cx="16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UK 2019 General Election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04A7C-EB5C-46CF-B660-A67FA2B5E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42" t="14476" r="33861" b="8534"/>
          <a:stretch/>
        </p:blipFill>
        <p:spPr>
          <a:xfrm>
            <a:off x="6538452" y="789038"/>
            <a:ext cx="4218039" cy="527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FA05A-2C55-484F-A2EA-BDFE7ED96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6608501" y="4626903"/>
            <a:ext cx="1091337" cy="1228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B0C6BA-8926-494B-84DA-1C86902614B0}"/>
              </a:ext>
            </a:extLst>
          </p:cNvPr>
          <p:cNvSpPr txBox="1"/>
          <p:nvPr/>
        </p:nvSpPr>
        <p:spPr>
          <a:xfrm>
            <a:off x="6538453" y="789038"/>
            <a:ext cx="140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     (by Voting Results)</a:t>
            </a:r>
          </a:p>
        </p:txBody>
      </p:sp>
    </p:spTree>
    <p:extLst>
      <p:ext uri="{BB962C8B-B14F-4D97-AF65-F5344CB8AC3E}">
        <p14:creationId xmlns:p14="http://schemas.microsoft.com/office/powerpoint/2010/main" val="27077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31219-AFE9-42A6-938E-24F4A2FCD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3" t="22367" r="36738" b="18292"/>
          <a:stretch/>
        </p:blipFill>
        <p:spPr>
          <a:xfrm>
            <a:off x="1596199" y="727587"/>
            <a:ext cx="4078321" cy="5260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93F11-300E-40BF-B3D1-43A49301B251}"/>
              </a:ext>
            </a:extLst>
          </p:cNvPr>
          <p:cNvSpPr txBox="1"/>
          <p:nvPr/>
        </p:nvSpPr>
        <p:spPr>
          <a:xfrm>
            <a:off x="1596199" y="727587"/>
            <a:ext cx="12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(by Country)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4D994-AA5A-4A19-8B1A-7E688F985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2" t="14476" r="33861" b="8534"/>
          <a:stretch/>
        </p:blipFill>
        <p:spPr>
          <a:xfrm>
            <a:off x="5915454" y="727587"/>
            <a:ext cx="4218039" cy="527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3D9DC-CCB3-40FF-A1CD-2038EDC30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19929" r="62581" b="35054"/>
          <a:stretch/>
        </p:blipFill>
        <p:spPr>
          <a:xfrm>
            <a:off x="5985503" y="4565452"/>
            <a:ext cx="1091337" cy="1228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0D7ED3-AA23-4B76-93FA-2F48CCD1D598}"/>
              </a:ext>
            </a:extLst>
          </p:cNvPr>
          <p:cNvSpPr txBox="1"/>
          <p:nvPr/>
        </p:nvSpPr>
        <p:spPr>
          <a:xfrm>
            <a:off x="5915455" y="727587"/>
            <a:ext cx="140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     (by Voting Results)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23725-18F8-4E2A-BE59-6D1188594E50}"/>
              </a:ext>
            </a:extLst>
          </p:cNvPr>
          <p:cNvSpPr/>
          <p:nvPr/>
        </p:nvSpPr>
        <p:spPr>
          <a:xfrm>
            <a:off x="1689241" y="4678131"/>
            <a:ext cx="1107672" cy="112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C89BF-8596-4FC3-8CF4-9962FAF31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9" t="31628" r="49215" b="66455"/>
          <a:stretch/>
        </p:blipFill>
        <p:spPr>
          <a:xfrm>
            <a:off x="1813131" y="5597942"/>
            <a:ext cx="179962" cy="163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E38AD-4389-464F-AEAC-74DECF075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9" t="45050" r="54746" b="52732"/>
          <a:stretch/>
        </p:blipFill>
        <p:spPr>
          <a:xfrm>
            <a:off x="1811323" y="5330870"/>
            <a:ext cx="181770" cy="1661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511E8-0208-41D7-9351-B5931E5F3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3" t="62470" r="49150" b="34874"/>
          <a:stretch/>
        </p:blipFill>
        <p:spPr>
          <a:xfrm>
            <a:off x="1815909" y="5058870"/>
            <a:ext cx="177184" cy="1711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CDC7B1-96F3-4B0A-BB93-67967BF4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5" t="59891" r="43843" b="37659"/>
          <a:stretch/>
        </p:blipFill>
        <p:spPr>
          <a:xfrm>
            <a:off x="1810829" y="4797632"/>
            <a:ext cx="179798" cy="1712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F21D96-C1AD-48C3-893A-54362B6CE6A4}"/>
              </a:ext>
            </a:extLst>
          </p:cNvPr>
          <p:cNvSpPr txBox="1"/>
          <p:nvPr/>
        </p:nvSpPr>
        <p:spPr>
          <a:xfrm>
            <a:off x="1964695" y="4738006"/>
            <a:ext cx="719511" cy="28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England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31DA8-BB8C-46CB-B6A8-3BFAC5FD4245}"/>
              </a:ext>
            </a:extLst>
          </p:cNvPr>
          <p:cNvSpPr txBox="1"/>
          <p:nvPr/>
        </p:nvSpPr>
        <p:spPr>
          <a:xfrm>
            <a:off x="1964694" y="4997906"/>
            <a:ext cx="719511" cy="28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859BB-5A20-4178-8791-9597D3D0EBEB}"/>
              </a:ext>
            </a:extLst>
          </p:cNvPr>
          <p:cNvSpPr txBox="1"/>
          <p:nvPr/>
        </p:nvSpPr>
        <p:spPr>
          <a:xfrm>
            <a:off x="1964693" y="5287302"/>
            <a:ext cx="89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North. Ire.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A12F9-C583-4ED4-9A5C-8BAA6C7C59C0}"/>
              </a:ext>
            </a:extLst>
          </p:cNvPr>
          <p:cNvSpPr txBox="1"/>
          <p:nvPr/>
        </p:nvSpPr>
        <p:spPr>
          <a:xfrm>
            <a:off x="1964692" y="5537370"/>
            <a:ext cx="89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Scotland</a:t>
            </a:r>
          </a:p>
        </p:txBody>
      </p:sp>
    </p:spTree>
    <p:extLst>
      <p:ext uri="{BB962C8B-B14F-4D97-AF65-F5344CB8AC3E}">
        <p14:creationId xmlns:p14="http://schemas.microsoft.com/office/powerpoint/2010/main" val="5773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9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16</cp:revision>
  <dcterms:created xsi:type="dcterms:W3CDTF">2020-01-13T00:25:00Z</dcterms:created>
  <dcterms:modified xsi:type="dcterms:W3CDTF">2020-01-15T01:51:03Z</dcterms:modified>
</cp:coreProperties>
</file>