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F49D-1D06-400F-A982-4E1692A5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8343-7A51-469B-B4D9-3A859D55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E9F0-02FB-44B2-A40C-5DC3E54D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B397-9476-40EE-B873-E1B15075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9A37-BC2D-4A80-BD51-C0E1B67E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758E-660B-4784-9B5D-2441896E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07F3-344C-4BDE-9CF8-48D9672A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47D5-A1E3-4E09-AD81-F854645C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EDF8-1E9D-4B59-8496-1B42657C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73C5-F722-4C17-A3E7-3C8FEF6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0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4C3B-DCB5-4E1B-8DEA-0C256B3F7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91F33-5929-4118-996B-3AD11C365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9789-68E3-4A0C-95E0-A1F669E2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EB3C-A12A-4298-B2D3-DA5E87F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F1D-E45B-4203-8AEA-BE5A6F8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0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96CC-D203-497B-8B34-6B25AC1F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FBDE-D2EA-4FF2-A6EC-AEFB3CEF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50E8-520E-470D-9CB3-EB3E37BC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B1AD-E609-4D86-9511-BF128193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D910-D784-4452-B880-1908ECD5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062D-4BEF-4517-BCCD-A073C016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B657E-D100-41BA-A054-EBFCC603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CD0A-048E-4042-82F7-7924078A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AE7-D4D8-416F-9E9D-0C70ABB3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606D-3CD7-4E18-87AE-6E1F188B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BE03-ADAD-410A-93AD-10520269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2387-7BA9-4686-A4E1-C20ABF10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9F458-F1B1-4360-A6B4-DA2F97B5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A714-FA88-4815-B10F-50FB4EA4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FE41-6412-41E1-9418-9093502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F134-8563-4F47-AC55-2A933A8A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8435-E9CE-4B76-8596-04D98D7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FA05-880E-40D6-8C71-F479A504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1586-C758-4712-BB82-65F86AB9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AFAB2-D168-433E-866B-523A751A0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A4CB7-B714-4860-9E54-0050F491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10A26-A2D9-4ADC-9555-89F93774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8D2B5-D8C1-43B5-B973-F93ADCED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777D5-A4E8-43E4-B3C0-5D93DF9A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2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95FE-7D00-473C-A355-1A6798D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02AB0-9B3B-4380-BAC3-DE55382D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7F00F-EF1A-4DB5-A5E7-F060B04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148B-CC8E-4923-9C9E-ABDBFF64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DBF87-6A92-4730-84AF-99F9323C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317BF-DF61-4CAF-90B3-39F593A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55CC-A2DA-4648-8D28-87EAAB75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7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FAE-26E9-4A6C-8AF5-8DD199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917F-7EEC-4C57-BA62-1985212C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CC08-8474-448C-95DB-BC358092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FC1A-D83D-4C28-894C-10FC565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F6DC-B37C-4447-A02A-F0D5E42B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48FC-BE0E-41FB-9C87-EA54FA36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2D78-A3FF-4B16-9FCF-EF11C84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68F8B-717C-41E0-9153-C8E88704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9C15-EDA6-4A05-9E43-58485D1A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FC36-397B-4F1D-A0CE-2C520403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9B92-B8FF-41E6-81AA-18C1EDDE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E459-5088-4949-8BD3-CBBF3BC3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C5F45-40F5-4866-A492-6BA674C5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D68D-A545-4644-82ED-09BC4D8F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06F5-42EC-4676-9B94-224AB8A4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4467-A0CF-4C92-A324-1DAC58B74930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4BDC-E8C7-4376-BCC7-AE481DC8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26B8-7DB0-451C-9539-134AF66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40E7-9CF8-4A77-96D3-9B5326967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259D5D-89CD-43C7-B539-B30B18B5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57" y="955245"/>
            <a:ext cx="8990699" cy="512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50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18AE9-87FD-4906-AB27-66918DC4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0" y="799180"/>
            <a:ext cx="9049434" cy="525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96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61C65-8839-4B10-95D8-9D1EF5BD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63" y="894146"/>
            <a:ext cx="9134874" cy="5330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3</cp:revision>
  <dcterms:created xsi:type="dcterms:W3CDTF">2020-07-18T09:58:20Z</dcterms:created>
  <dcterms:modified xsi:type="dcterms:W3CDTF">2020-07-18T11:48:13Z</dcterms:modified>
</cp:coreProperties>
</file>