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6" r:id="rId4"/>
    <p:sldId id="264" r:id="rId5"/>
    <p:sldId id="257" r:id="rId6"/>
    <p:sldId id="260" r:id="rId7"/>
    <p:sldId id="263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EA62A-7896-0915-E46E-03C562508305}" v="36" dt="2023-11-13T15:50:20.670"/>
    <p1510:client id="{4CDA152E-D249-94AB-0F7D-2F74A1EC0375}" v="148" dt="2023-11-13T00:50:57.181"/>
    <p1510:client id="{5DF313D0-6B50-DEF1-63D1-8D347EB9C906}" v="22" dt="2023-11-14T18:42:39.892"/>
    <p1510:client id="{5E23099C-7B6E-8393-4276-F101521EC5AF}" v="50" dt="2023-11-13T15:43:51.558"/>
    <p1510:client id="{5FA6A871-FBFB-E9B5-3997-CDAC5B5DC393}" v="8" dt="2023-11-15T02:44:09.305"/>
    <p1510:client id="{8CA4E0C7-9EC4-46CA-EBC7-E2EBC82A26F3}" v="182" dt="2023-11-15T02:26:54.040"/>
    <p1510:client id="{E513450C-AB9C-9A2C-7C93-EE48009A10B4}" v="72" dt="2023-11-13T00:53:59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279CA5-7E05-447C-ABE8-0F014C3FFB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B1A6EE-949B-4366-B55C-4D1E43EEC445}">
      <dgm:prSet/>
      <dgm:spPr/>
      <dgm:t>
        <a:bodyPr/>
        <a:lstStyle/>
        <a:p>
          <a:r>
            <a:rPr lang="en-US"/>
            <a:t>App that allows user to set goal</a:t>
          </a:r>
        </a:p>
      </dgm:t>
    </dgm:pt>
    <dgm:pt modelId="{2778B626-2723-47D6-A6B7-0F8B85AB9576}" type="parTrans" cxnId="{6CB0EEAE-7FBD-4FEC-9277-F56064857A7D}">
      <dgm:prSet/>
      <dgm:spPr/>
      <dgm:t>
        <a:bodyPr/>
        <a:lstStyle/>
        <a:p>
          <a:endParaRPr lang="en-US"/>
        </a:p>
      </dgm:t>
    </dgm:pt>
    <dgm:pt modelId="{93F1CD5C-94D0-4168-9C8C-727F0026C831}" type="sibTrans" cxnId="{6CB0EEAE-7FBD-4FEC-9277-F56064857A7D}">
      <dgm:prSet/>
      <dgm:spPr/>
      <dgm:t>
        <a:bodyPr/>
        <a:lstStyle/>
        <a:p>
          <a:endParaRPr lang="en-US"/>
        </a:p>
      </dgm:t>
    </dgm:pt>
    <dgm:pt modelId="{7A6B835C-3E9A-4EFD-A736-41BD2C1CA630}">
      <dgm:prSet/>
      <dgm:spPr/>
      <dgm:t>
        <a:bodyPr/>
        <a:lstStyle/>
        <a:p>
          <a:r>
            <a:rPr lang="en-US"/>
            <a:t>Log workouts</a:t>
          </a:r>
        </a:p>
      </dgm:t>
    </dgm:pt>
    <dgm:pt modelId="{A5208789-A879-4AF7-B077-AACC57BAE1C6}" type="parTrans" cxnId="{391C1E68-F333-4334-AC1C-2DB78DCC1744}">
      <dgm:prSet/>
      <dgm:spPr/>
      <dgm:t>
        <a:bodyPr/>
        <a:lstStyle/>
        <a:p>
          <a:endParaRPr lang="en-US"/>
        </a:p>
      </dgm:t>
    </dgm:pt>
    <dgm:pt modelId="{9CF4367F-B6AD-40F7-9681-0BAC31F94431}" type="sibTrans" cxnId="{391C1E68-F333-4334-AC1C-2DB78DCC1744}">
      <dgm:prSet/>
      <dgm:spPr/>
      <dgm:t>
        <a:bodyPr/>
        <a:lstStyle/>
        <a:p>
          <a:endParaRPr lang="en-US"/>
        </a:p>
      </dgm:t>
    </dgm:pt>
    <dgm:pt modelId="{9EC53D76-5026-4526-9BCA-27F1A1CA8A49}">
      <dgm:prSet/>
      <dgm:spPr/>
      <dgm:t>
        <a:bodyPr/>
        <a:lstStyle/>
        <a:p>
          <a:r>
            <a:rPr lang="en-US"/>
            <a:t>Display a summary</a:t>
          </a:r>
        </a:p>
      </dgm:t>
    </dgm:pt>
    <dgm:pt modelId="{E79D3B0B-B204-411B-8705-DF87C18D6CDB}" type="parTrans" cxnId="{827A2E8C-B1F2-485B-84CE-377A2D5F90DA}">
      <dgm:prSet/>
      <dgm:spPr/>
      <dgm:t>
        <a:bodyPr/>
        <a:lstStyle/>
        <a:p>
          <a:endParaRPr lang="en-US"/>
        </a:p>
      </dgm:t>
    </dgm:pt>
    <dgm:pt modelId="{E4D8A12E-EAE2-4442-AC7B-27C542FCE71C}" type="sibTrans" cxnId="{827A2E8C-B1F2-485B-84CE-377A2D5F90DA}">
      <dgm:prSet/>
      <dgm:spPr/>
      <dgm:t>
        <a:bodyPr/>
        <a:lstStyle/>
        <a:p>
          <a:endParaRPr lang="en-US"/>
        </a:p>
      </dgm:t>
    </dgm:pt>
    <dgm:pt modelId="{BAF4788D-6744-4970-8785-E0D7A19A2F29}">
      <dgm:prSet/>
      <dgm:spPr/>
      <dgm:t>
        <a:bodyPr/>
        <a:lstStyle/>
        <a:p>
          <a:r>
            <a:rPr lang="en-US"/>
            <a:t>Check if goal was met</a:t>
          </a:r>
        </a:p>
      </dgm:t>
    </dgm:pt>
    <dgm:pt modelId="{C3C2D80B-D6D4-4069-82BD-A55294134DC9}" type="parTrans" cxnId="{D43D8550-0B0C-4E3C-81C8-91EF0EAA1F95}">
      <dgm:prSet/>
      <dgm:spPr/>
      <dgm:t>
        <a:bodyPr/>
        <a:lstStyle/>
        <a:p>
          <a:endParaRPr lang="en-US"/>
        </a:p>
      </dgm:t>
    </dgm:pt>
    <dgm:pt modelId="{DBE3361A-C8B2-4B44-A0DC-4E4985839F79}" type="sibTrans" cxnId="{D43D8550-0B0C-4E3C-81C8-91EF0EAA1F95}">
      <dgm:prSet/>
      <dgm:spPr/>
      <dgm:t>
        <a:bodyPr/>
        <a:lstStyle/>
        <a:p>
          <a:endParaRPr lang="en-US"/>
        </a:p>
      </dgm:t>
    </dgm:pt>
    <dgm:pt modelId="{A70D4F61-50BA-4576-B8B7-606C77BDAA8C}" type="pres">
      <dgm:prSet presAssocID="{7A279CA5-7E05-447C-ABE8-0F014C3FFB7E}" presName="linear" presStyleCnt="0">
        <dgm:presLayoutVars>
          <dgm:animLvl val="lvl"/>
          <dgm:resizeHandles val="exact"/>
        </dgm:presLayoutVars>
      </dgm:prSet>
      <dgm:spPr/>
    </dgm:pt>
    <dgm:pt modelId="{FCEEFF4D-4513-4F1C-923D-C6BDBFB7E205}" type="pres">
      <dgm:prSet presAssocID="{1EB1A6EE-949B-4366-B55C-4D1E43EEC44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9CD160-3A27-42EC-8D1E-BF58B1C42BF9}" type="pres">
      <dgm:prSet presAssocID="{93F1CD5C-94D0-4168-9C8C-727F0026C831}" presName="spacer" presStyleCnt="0"/>
      <dgm:spPr/>
    </dgm:pt>
    <dgm:pt modelId="{09FBA0E4-B262-4719-B497-021F0F10427D}" type="pres">
      <dgm:prSet presAssocID="{7A6B835C-3E9A-4EFD-A736-41BD2C1CA63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3774395-7B7E-4476-91D3-8D838129238A}" type="pres">
      <dgm:prSet presAssocID="{9CF4367F-B6AD-40F7-9681-0BAC31F94431}" presName="spacer" presStyleCnt="0"/>
      <dgm:spPr/>
    </dgm:pt>
    <dgm:pt modelId="{6BCF9993-4CD1-41CE-B14D-7E905AD2DA90}" type="pres">
      <dgm:prSet presAssocID="{9EC53D76-5026-4526-9BCA-27F1A1CA8A4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3E0D084-4F8E-4DA4-A37A-D849F2A6F644}" type="pres">
      <dgm:prSet presAssocID="{E4D8A12E-EAE2-4442-AC7B-27C542FCE71C}" presName="spacer" presStyleCnt="0"/>
      <dgm:spPr/>
    </dgm:pt>
    <dgm:pt modelId="{71E99194-9E4F-406D-9013-44F7DCA85FBD}" type="pres">
      <dgm:prSet presAssocID="{BAF4788D-6744-4970-8785-E0D7A19A2F2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CEA2423-33E0-48ED-9C54-53D47F04CEF0}" type="presOf" srcId="{BAF4788D-6744-4970-8785-E0D7A19A2F29}" destId="{71E99194-9E4F-406D-9013-44F7DCA85FBD}" srcOrd="0" destOrd="0" presId="urn:microsoft.com/office/officeart/2005/8/layout/vList2"/>
    <dgm:cxn modelId="{391C1E68-F333-4334-AC1C-2DB78DCC1744}" srcId="{7A279CA5-7E05-447C-ABE8-0F014C3FFB7E}" destId="{7A6B835C-3E9A-4EFD-A736-41BD2C1CA630}" srcOrd="1" destOrd="0" parTransId="{A5208789-A879-4AF7-B077-AACC57BAE1C6}" sibTransId="{9CF4367F-B6AD-40F7-9681-0BAC31F94431}"/>
    <dgm:cxn modelId="{D43D8550-0B0C-4E3C-81C8-91EF0EAA1F95}" srcId="{7A279CA5-7E05-447C-ABE8-0F014C3FFB7E}" destId="{BAF4788D-6744-4970-8785-E0D7A19A2F29}" srcOrd="3" destOrd="0" parTransId="{C3C2D80B-D6D4-4069-82BD-A55294134DC9}" sibTransId="{DBE3361A-C8B2-4B44-A0DC-4E4985839F79}"/>
    <dgm:cxn modelId="{827A2E8C-B1F2-485B-84CE-377A2D5F90DA}" srcId="{7A279CA5-7E05-447C-ABE8-0F014C3FFB7E}" destId="{9EC53D76-5026-4526-9BCA-27F1A1CA8A49}" srcOrd="2" destOrd="0" parTransId="{E79D3B0B-B204-411B-8705-DF87C18D6CDB}" sibTransId="{E4D8A12E-EAE2-4442-AC7B-27C542FCE71C}"/>
    <dgm:cxn modelId="{6CB0EEAE-7FBD-4FEC-9277-F56064857A7D}" srcId="{7A279CA5-7E05-447C-ABE8-0F014C3FFB7E}" destId="{1EB1A6EE-949B-4366-B55C-4D1E43EEC445}" srcOrd="0" destOrd="0" parTransId="{2778B626-2723-47D6-A6B7-0F8B85AB9576}" sibTransId="{93F1CD5C-94D0-4168-9C8C-727F0026C831}"/>
    <dgm:cxn modelId="{D46507E2-2F34-4B91-B410-C1CC31078733}" type="presOf" srcId="{7A6B835C-3E9A-4EFD-A736-41BD2C1CA630}" destId="{09FBA0E4-B262-4719-B497-021F0F10427D}" srcOrd="0" destOrd="0" presId="urn:microsoft.com/office/officeart/2005/8/layout/vList2"/>
    <dgm:cxn modelId="{DCBC08E5-945A-4DC8-9C2E-49A8B6617191}" type="presOf" srcId="{7A279CA5-7E05-447C-ABE8-0F014C3FFB7E}" destId="{A70D4F61-50BA-4576-B8B7-606C77BDAA8C}" srcOrd="0" destOrd="0" presId="urn:microsoft.com/office/officeart/2005/8/layout/vList2"/>
    <dgm:cxn modelId="{9EBDF4E9-0202-4491-AC71-2A4F4445917D}" type="presOf" srcId="{1EB1A6EE-949B-4366-B55C-4D1E43EEC445}" destId="{FCEEFF4D-4513-4F1C-923D-C6BDBFB7E205}" srcOrd="0" destOrd="0" presId="urn:microsoft.com/office/officeart/2005/8/layout/vList2"/>
    <dgm:cxn modelId="{CE7148EA-B8E6-4E17-B2A7-C40DDF76C9B2}" type="presOf" srcId="{9EC53D76-5026-4526-9BCA-27F1A1CA8A49}" destId="{6BCF9993-4CD1-41CE-B14D-7E905AD2DA90}" srcOrd="0" destOrd="0" presId="urn:microsoft.com/office/officeart/2005/8/layout/vList2"/>
    <dgm:cxn modelId="{8FCBA284-E371-4FDA-82F6-0966FA963C1D}" type="presParOf" srcId="{A70D4F61-50BA-4576-B8B7-606C77BDAA8C}" destId="{FCEEFF4D-4513-4F1C-923D-C6BDBFB7E205}" srcOrd="0" destOrd="0" presId="urn:microsoft.com/office/officeart/2005/8/layout/vList2"/>
    <dgm:cxn modelId="{C15185EE-A0ED-4A78-9ABE-FD958FBFC7FB}" type="presParOf" srcId="{A70D4F61-50BA-4576-B8B7-606C77BDAA8C}" destId="{949CD160-3A27-42EC-8D1E-BF58B1C42BF9}" srcOrd="1" destOrd="0" presId="urn:microsoft.com/office/officeart/2005/8/layout/vList2"/>
    <dgm:cxn modelId="{F172D003-B691-4A08-AB31-7D21F68B3C4A}" type="presParOf" srcId="{A70D4F61-50BA-4576-B8B7-606C77BDAA8C}" destId="{09FBA0E4-B262-4719-B497-021F0F10427D}" srcOrd="2" destOrd="0" presId="urn:microsoft.com/office/officeart/2005/8/layout/vList2"/>
    <dgm:cxn modelId="{2059AAD2-FF4C-4E3F-BF8E-E95A47F45239}" type="presParOf" srcId="{A70D4F61-50BA-4576-B8B7-606C77BDAA8C}" destId="{33774395-7B7E-4476-91D3-8D838129238A}" srcOrd="3" destOrd="0" presId="urn:microsoft.com/office/officeart/2005/8/layout/vList2"/>
    <dgm:cxn modelId="{A56D0864-B6E9-47AB-A2AC-80D03E5C9CF4}" type="presParOf" srcId="{A70D4F61-50BA-4576-B8B7-606C77BDAA8C}" destId="{6BCF9993-4CD1-41CE-B14D-7E905AD2DA90}" srcOrd="4" destOrd="0" presId="urn:microsoft.com/office/officeart/2005/8/layout/vList2"/>
    <dgm:cxn modelId="{4A3F71EE-DEFA-4262-967C-2980E5816E0D}" type="presParOf" srcId="{A70D4F61-50BA-4576-B8B7-606C77BDAA8C}" destId="{93E0D084-4F8E-4DA4-A37A-D849F2A6F644}" srcOrd="5" destOrd="0" presId="urn:microsoft.com/office/officeart/2005/8/layout/vList2"/>
    <dgm:cxn modelId="{54746489-1750-4038-BEB1-9C18E8797273}" type="presParOf" srcId="{A70D4F61-50BA-4576-B8B7-606C77BDAA8C}" destId="{71E99194-9E4F-406D-9013-44F7DCA85FB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A27F80-DD44-4EC2-B63A-2E80E02B31F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2A0BED4-67A0-47E7-AE3B-185D05861724}">
      <dgm:prSet/>
      <dgm:spPr/>
      <dgm:t>
        <a:bodyPr/>
        <a:lstStyle/>
        <a:p>
          <a:r>
            <a:rPr lang="en-US"/>
            <a:t>Originally wanted to use a while loop for our summary, however ran into trouble</a:t>
          </a:r>
        </a:p>
      </dgm:t>
    </dgm:pt>
    <dgm:pt modelId="{C2A01805-8243-403A-9BF3-5EEC52818EFA}" type="parTrans" cxnId="{443E37C5-7DAE-4C00-A72B-24B9D86AB3E0}">
      <dgm:prSet/>
      <dgm:spPr/>
      <dgm:t>
        <a:bodyPr/>
        <a:lstStyle/>
        <a:p>
          <a:endParaRPr lang="en-US"/>
        </a:p>
      </dgm:t>
    </dgm:pt>
    <dgm:pt modelId="{5D0F1B1A-6519-4831-80E6-1A5B6147A23A}" type="sibTrans" cxnId="{443E37C5-7DAE-4C00-A72B-24B9D86AB3E0}">
      <dgm:prSet/>
      <dgm:spPr/>
      <dgm:t>
        <a:bodyPr/>
        <a:lstStyle/>
        <a:p>
          <a:endParaRPr lang="en-US"/>
        </a:p>
      </dgm:t>
    </dgm:pt>
    <dgm:pt modelId="{1A4E009F-9499-491A-801E-A63E1664A72B}">
      <dgm:prSet/>
      <dgm:spPr/>
      <dgm:t>
        <a:bodyPr/>
        <a:lstStyle/>
        <a:p>
          <a:r>
            <a:rPr lang="en-US"/>
            <a:t>Was suggested and taught about the enumerate function</a:t>
          </a:r>
        </a:p>
      </dgm:t>
    </dgm:pt>
    <dgm:pt modelId="{2EDA82EA-0C59-4EBC-B18F-EBA8C4AFEADE}" type="parTrans" cxnId="{53E2E213-8ED4-43A5-A221-45F1E1EF8D84}">
      <dgm:prSet/>
      <dgm:spPr/>
      <dgm:t>
        <a:bodyPr/>
        <a:lstStyle/>
        <a:p>
          <a:endParaRPr lang="en-US"/>
        </a:p>
      </dgm:t>
    </dgm:pt>
    <dgm:pt modelId="{D60D49BB-5BAB-49D2-BC67-66622ABEC386}" type="sibTrans" cxnId="{53E2E213-8ED4-43A5-A221-45F1E1EF8D84}">
      <dgm:prSet/>
      <dgm:spPr/>
      <dgm:t>
        <a:bodyPr/>
        <a:lstStyle/>
        <a:p>
          <a:endParaRPr lang="en-US"/>
        </a:p>
      </dgm:t>
    </dgm:pt>
    <dgm:pt modelId="{B50EDF30-16AF-4524-B77C-FDA853A29A94}" type="pres">
      <dgm:prSet presAssocID="{30A27F80-DD44-4EC2-B63A-2E80E02B31F7}" presName="root" presStyleCnt="0">
        <dgm:presLayoutVars>
          <dgm:dir/>
          <dgm:resizeHandles val="exact"/>
        </dgm:presLayoutVars>
      </dgm:prSet>
      <dgm:spPr/>
    </dgm:pt>
    <dgm:pt modelId="{C52A54C7-C5F2-4135-A8E8-63D26DA2E409}" type="pres">
      <dgm:prSet presAssocID="{92A0BED4-67A0-47E7-AE3B-185D05861724}" presName="compNode" presStyleCnt="0"/>
      <dgm:spPr/>
    </dgm:pt>
    <dgm:pt modelId="{A404F392-D0E5-4FBB-A914-16254529059B}" type="pres">
      <dgm:prSet presAssocID="{92A0BED4-67A0-47E7-AE3B-185D05861724}" presName="bgRect" presStyleLbl="bgShp" presStyleIdx="0" presStyleCnt="2"/>
      <dgm:spPr/>
    </dgm:pt>
    <dgm:pt modelId="{687B3A9C-0AE4-45D4-8F10-13FAFF37543E}" type="pres">
      <dgm:prSet presAssocID="{92A0BED4-67A0-47E7-AE3B-185D0586172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33904C74-B6CA-4DDC-97E4-BB7B01060A2D}" type="pres">
      <dgm:prSet presAssocID="{92A0BED4-67A0-47E7-AE3B-185D05861724}" presName="spaceRect" presStyleCnt="0"/>
      <dgm:spPr/>
    </dgm:pt>
    <dgm:pt modelId="{5BDC9920-596E-4664-B607-8031545F35DF}" type="pres">
      <dgm:prSet presAssocID="{92A0BED4-67A0-47E7-AE3B-185D05861724}" presName="parTx" presStyleLbl="revTx" presStyleIdx="0" presStyleCnt="2">
        <dgm:presLayoutVars>
          <dgm:chMax val="0"/>
          <dgm:chPref val="0"/>
        </dgm:presLayoutVars>
      </dgm:prSet>
      <dgm:spPr/>
    </dgm:pt>
    <dgm:pt modelId="{C0A35583-6932-4FFD-83E2-91304790BB95}" type="pres">
      <dgm:prSet presAssocID="{5D0F1B1A-6519-4831-80E6-1A5B6147A23A}" presName="sibTrans" presStyleCnt="0"/>
      <dgm:spPr/>
    </dgm:pt>
    <dgm:pt modelId="{27D9E9A7-E6BE-469C-A402-0C395503F709}" type="pres">
      <dgm:prSet presAssocID="{1A4E009F-9499-491A-801E-A63E1664A72B}" presName="compNode" presStyleCnt="0"/>
      <dgm:spPr/>
    </dgm:pt>
    <dgm:pt modelId="{DDB97D37-FF3B-4F43-8195-D1B90668E467}" type="pres">
      <dgm:prSet presAssocID="{1A4E009F-9499-491A-801E-A63E1664A72B}" presName="bgRect" presStyleLbl="bgShp" presStyleIdx="1" presStyleCnt="2"/>
      <dgm:spPr/>
    </dgm:pt>
    <dgm:pt modelId="{8C3AC594-4EE3-4C59-AD13-395C588189D6}" type="pres">
      <dgm:prSet presAssocID="{1A4E009F-9499-491A-801E-A63E1664A7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4A05FB6-84C9-4B1B-985C-8412FB4DEC69}" type="pres">
      <dgm:prSet presAssocID="{1A4E009F-9499-491A-801E-A63E1664A72B}" presName="spaceRect" presStyleCnt="0"/>
      <dgm:spPr/>
    </dgm:pt>
    <dgm:pt modelId="{9F6DEE02-BB2D-4277-9AB2-DB33A42CC1F2}" type="pres">
      <dgm:prSet presAssocID="{1A4E009F-9499-491A-801E-A63E1664A72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3E2E213-8ED4-43A5-A221-45F1E1EF8D84}" srcId="{30A27F80-DD44-4EC2-B63A-2E80E02B31F7}" destId="{1A4E009F-9499-491A-801E-A63E1664A72B}" srcOrd="1" destOrd="0" parTransId="{2EDA82EA-0C59-4EBC-B18F-EBA8C4AFEADE}" sibTransId="{D60D49BB-5BAB-49D2-BC67-66622ABEC386}"/>
    <dgm:cxn modelId="{F2C1ED39-D016-420E-93AC-932A1B1AB4DD}" type="presOf" srcId="{92A0BED4-67A0-47E7-AE3B-185D05861724}" destId="{5BDC9920-596E-4664-B607-8031545F35DF}" srcOrd="0" destOrd="0" presId="urn:microsoft.com/office/officeart/2018/2/layout/IconVerticalSolidList"/>
    <dgm:cxn modelId="{443E37C5-7DAE-4C00-A72B-24B9D86AB3E0}" srcId="{30A27F80-DD44-4EC2-B63A-2E80E02B31F7}" destId="{92A0BED4-67A0-47E7-AE3B-185D05861724}" srcOrd="0" destOrd="0" parTransId="{C2A01805-8243-403A-9BF3-5EEC52818EFA}" sibTransId="{5D0F1B1A-6519-4831-80E6-1A5B6147A23A}"/>
    <dgm:cxn modelId="{5F845ACE-0FCD-4A85-A0E5-4DD4C78C7C7E}" type="presOf" srcId="{30A27F80-DD44-4EC2-B63A-2E80E02B31F7}" destId="{B50EDF30-16AF-4524-B77C-FDA853A29A94}" srcOrd="0" destOrd="0" presId="urn:microsoft.com/office/officeart/2018/2/layout/IconVerticalSolidList"/>
    <dgm:cxn modelId="{ED9328D0-5289-4DF6-BFA8-98956392012A}" type="presOf" srcId="{1A4E009F-9499-491A-801E-A63E1664A72B}" destId="{9F6DEE02-BB2D-4277-9AB2-DB33A42CC1F2}" srcOrd="0" destOrd="0" presId="urn:microsoft.com/office/officeart/2018/2/layout/IconVerticalSolidList"/>
    <dgm:cxn modelId="{88F06820-8250-4380-A605-BD8E504A4706}" type="presParOf" srcId="{B50EDF30-16AF-4524-B77C-FDA853A29A94}" destId="{C52A54C7-C5F2-4135-A8E8-63D26DA2E409}" srcOrd="0" destOrd="0" presId="urn:microsoft.com/office/officeart/2018/2/layout/IconVerticalSolidList"/>
    <dgm:cxn modelId="{DD1A092F-235A-46D3-B7BD-7CEE4798BCE4}" type="presParOf" srcId="{C52A54C7-C5F2-4135-A8E8-63D26DA2E409}" destId="{A404F392-D0E5-4FBB-A914-16254529059B}" srcOrd="0" destOrd="0" presId="urn:microsoft.com/office/officeart/2018/2/layout/IconVerticalSolidList"/>
    <dgm:cxn modelId="{92591B64-565A-4827-94DB-7BB88DE4C3A8}" type="presParOf" srcId="{C52A54C7-C5F2-4135-A8E8-63D26DA2E409}" destId="{687B3A9C-0AE4-45D4-8F10-13FAFF37543E}" srcOrd="1" destOrd="0" presId="urn:microsoft.com/office/officeart/2018/2/layout/IconVerticalSolidList"/>
    <dgm:cxn modelId="{8E81C9CA-8F91-4484-8ADB-B51E53838DF4}" type="presParOf" srcId="{C52A54C7-C5F2-4135-A8E8-63D26DA2E409}" destId="{33904C74-B6CA-4DDC-97E4-BB7B01060A2D}" srcOrd="2" destOrd="0" presId="urn:microsoft.com/office/officeart/2018/2/layout/IconVerticalSolidList"/>
    <dgm:cxn modelId="{6D31F3D1-D592-43CB-AAA0-5F01CC675B8A}" type="presParOf" srcId="{C52A54C7-C5F2-4135-A8E8-63D26DA2E409}" destId="{5BDC9920-596E-4664-B607-8031545F35DF}" srcOrd="3" destOrd="0" presId="urn:microsoft.com/office/officeart/2018/2/layout/IconVerticalSolidList"/>
    <dgm:cxn modelId="{B803BE7F-5493-4C9F-B0C8-7A400F79A712}" type="presParOf" srcId="{B50EDF30-16AF-4524-B77C-FDA853A29A94}" destId="{C0A35583-6932-4FFD-83E2-91304790BB95}" srcOrd="1" destOrd="0" presId="urn:microsoft.com/office/officeart/2018/2/layout/IconVerticalSolidList"/>
    <dgm:cxn modelId="{D9B61925-DE82-4E48-9CAB-537E320E093E}" type="presParOf" srcId="{B50EDF30-16AF-4524-B77C-FDA853A29A94}" destId="{27D9E9A7-E6BE-469C-A402-0C395503F709}" srcOrd="2" destOrd="0" presId="urn:microsoft.com/office/officeart/2018/2/layout/IconVerticalSolidList"/>
    <dgm:cxn modelId="{0324F4B9-F95B-462A-88A0-7CCE4621DF65}" type="presParOf" srcId="{27D9E9A7-E6BE-469C-A402-0C395503F709}" destId="{DDB97D37-FF3B-4F43-8195-D1B90668E467}" srcOrd="0" destOrd="0" presId="urn:microsoft.com/office/officeart/2018/2/layout/IconVerticalSolidList"/>
    <dgm:cxn modelId="{2F1F88B7-4C30-42EB-B98B-5F8D78841143}" type="presParOf" srcId="{27D9E9A7-E6BE-469C-A402-0C395503F709}" destId="{8C3AC594-4EE3-4C59-AD13-395C588189D6}" srcOrd="1" destOrd="0" presId="urn:microsoft.com/office/officeart/2018/2/layout/IconVerticalSolidList"/>
    <dgm:cxn modelId="{1DD973A0-D4D9-49DA-AEAD-7EEC3740F7A9}" type="presParOf" srcId="{27D9E9A7-E6BE-469C-A402-0C395503F709}" destId="{04A05FB6-84C9-4B1B-985C-8412FB4DEC69}" srcOrd="2" destOrd="0" presId="urn:microsoft.com/office/officeart/2018/2/layout/IconVerticalSolidList"/>
    <dgm:cxn modelId="{E77FA89B-BEB9-4004-A8C1-243E0AF1DDEE}" type="presParOf" srcId="{27D9E9A7-E6BE-469C-A402-0C395503F709}" destId="{9F6DEE02-BB2D-4277-9AB2-DB33A42CC1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AAB16C-56BA-4383-B7FF-DC53F90A154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A54A827-7CF2-4844-B43D-3B47136D146A}">
      <dgm:prSet/>
      <dgm:spPr/>
      <dgm:t>
        <a:bodyPr/>
        <a:lstStyle/>
        <a:p>
          <a:r>
            <a:rPr lang="en-US"/>
            <a:t>Enumerate </a:t>
          </a:r>
        </a:p>
      </dgm:t>
    </dgm:pt>
    <dgm:pt modelId="{2D367A5E-8E51-4ED9-9100-439305BA9833}" type="parTrans" cxnId="{2A289E11-F004-4C73-85CE-EBFC9007316A}">
      <dgm:prSet/>
      <dgm:spPr/>
      <dgm:t>
        <a:bodyPr/>
        <a:lstStyle/>
        <a:p>
          <a:endParaRPr lang="en-US"/>
        </a:p>
      </dgm:t>
    </dgm:pt>
    <dgm:pt modelId="{BFD7F2FB-134C-4F4C-880F-A53CE3DEBA39}" type="sibTrans" cxnId="{2A289E11-F004-4C73-85CE-EBFC9007316A}">
      <dgm:prSet/>
      <dgm:spPr/>
      <dgm:t>
        <a:bodyPr/>
        <a:lstStyle/>
        <a:p>
          <a:endParaRPr lang="en-US"/>
        </a:p>
      </dgm:t>
    </dgm:pt>
    <dgm:pt modelId="{2297E111-5660-4443-AB3B-0F0B7F319D33}">
      <dgm:prSet/>
      <dgm:spPr/>
      <dgm:t>
        <a:bodyPr/>
        <a:lstStyle/>
        <a:p>
          <a:r>
            <a:rPr lang="en-US"/>
            <a:t>A better way to work on the code together</a:t>
          </a:r>
        </a:p>
      </dgm:t>
    </dgm:pt>
    <dgm:pt modelId="{E0D4564B-020F-4BDF-89BD-EF0CD2FA92F1}" type="parTrans" cxnId="{1A45C1D1-F617-4E27-9280-23A259E76575}">
      <dgm:prSet/>
      <dgm:spPr/>
      <dgm:t>
        <a:bodyPr/>
        <a:lstStyle/>
        <a:p>
          <a:endParaRPr lang="en-US"/>
        </a:p>
      </dgm:t>
    </dgm:pt>
    <dgm:pt modelId="{5BB34A3D-1DAD-45C9-B3F5-1102B5094C33}" type="sibTrans" cxnId="{1A45C1D1-F617-4E27-9280-23A259E76575}">
      <dgm:prSet/>
      <dgm:spPr/>
      <dgm:t>
        <a:bodyPr/>
        <a:lstStyle/>
        <a:p>
          <a:endParaRPr lang="en-US"/>
        </a:p>
      </dgm:t>
    </dgm:pt>
    <dgm:pt modelId="{61248804-B4E0-4457-8A8B-1FF3879DF0CB}" type="pres">
      <dgm:prSet presAssocID="{81AAB16C-56BA-4383-B7FF-DC53F90A1543}" presName="root" presStyleCnt="0">
        <dgm:presLayoutVars>
          <dgm:dir/>
          <dgm:resizeHandles val="exact"/>
        </dgm:presLayoutVars>
      </dgm:prSet>
      <dgm:spPr/>
    </dgm:pt>
    <dgm:pt modelId="{D2A3217C-6C31-4A72-B95B-640DCA31622D}" type="pres">
      <dgm:prSet presAssocID="{FA54A827-7CF2-4844-B43D-3B47136D146A}" presName="compNode" presStyleCnt="0"/>
      <dgm:spPr/>
    </dgm:pt>
    <dgm:pt modelId="{FBF12C55-7223-4894-8B3E-A585669660A8}" type="pres">
      <dgm:prSet presAssocID="{FA54A827-7CF2-4844-B43D-3B47136D146A}" presName="bgRect" presStyleLbl="bgShp" presStyleIdx="0" presStyleCnt="2"/>
      <dgm:spPr/>
    </dgm:pt>
    <dgm:pt modelId="{1DABE0AE-F5A0-472E-8791-1478D9CB7269}" type="pres">
      <dgm:prSet presAssocID="{FA54A827-7CF2-4844-B43D-3B47136D146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7B905EC-3B78-4D18-A86A-78D8C5416FAF}" type="pres">
      <dgm:prSet presAssocID="{FA54A827-7CF2-4844-B43D-3B47136D146A}" presName="spaceRect" presStyleCnt="0"/>
      <dgm:spPr/>
    </dgm:pt>
    <dgm:pt modelId="{D916E879-EF6E-4B28-98DA-6A2D67671689}" type="pres">
      <dgm:prSet presAssocID="{FA54A827-7CF2-4844-B43D-3B47136D146A}" presName="parTx" presStyleLbl="revTx" presStyleIdx="0" presStyleCnt="2">
        <dgm:presLayoutVars>
          <dgm:chMax val="0"/>
          <dgm:chPref val="0"/>
        </dgm:presLayoutVars>
      </dgm:prSet>
      <dgm:spPr/>
    </dgm:pt>
    <dgm:pt modelId="{83538A2A-84D5-4C12-BB0E-711BF594D6C3}" type="pres">
      <dgm:prSet presAssocID="{BFD7F2FB-134C-4F4C-880F-A53CE3DEBA39}" presName="sibTrans" presStyleCnt="0"/>
      <dgm:spPr/>
    </dgm:pt>
    <dgm:pt modelId="{A73576FA-79FD-43CA-A3E9-24F4E4A8F24A}" type="pres">
      <dgm:prSet presAssocID="{2297E111-5660-4443-AB3B-0F0B7F319D33}" presName="compNode" presStyleCnt="0"/>
      <dgm:spPr/>
    </dgm:pt>
    <dgm:pt modelId="{783E742E-76EE-456B-B052-9E896E3F4E69}" type="pres">
      <dgm:prSet presAssocID="{2297E111-5660-4443-AB3B-0F0B7F319D33}" presName="bgRect" presStyleLbl="bgShp" presStyleIdx="1" presStyleCnt="2"/>
      <dgm:spPr/>
    </dgm:pt>
    <dgm:pt modelId="{DA99F829-8E65-4855-8961-0360FFFD2B83}" type="pres">
      <dgm:prSet presAssocID="{2297E111-5660-4443-AB3B-0F0B7F319D3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370B7D3-30EB-46C1-ABF2-469FC705C450}" type="pres">
      <dgm:prSet presAssocID="{2297E111-5660-4443-AB3B-0F0B7F319D33}" presName="spaceRect" presStyleCnt="0"/>
      <dgm:spPr/>
    </dgm:pt>
    <dgm:pt modelId="{EA112F6D-A75A-40B1-AD33-721897D849EE}" type="pres">
      <dgm:prSet presAssocID="{2297E111-5660-4443-AB3B-0F0B7F319D3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A289E11-F004-4C73-85CE-EBFC9007316A}" srcId="{81AAB16C-56BA-4383-B7FF-DC53F90A1543}" destId="{FA54A827-7CF2-4844-B43D-3B47136D146A}" srcOrd="0" destOrd="0" parTransId="{2D367A5E-8E51-4ED9-9100-439305BA9833}" sibTransId="{BFD7F2FB-134C-4F4C-880F-A53CE3DEBA39}"/>
    <dgm:cxn modelId="{4F2EC21C-40EA-4AB7-8D8B-5172954AE2B9}" type="presOf" srcId="{2297E111-5660-4443-AB3B-0F0B7F319D33}" destId="{EA112F6D-A75A-40B1-AD33-721897D849EE}" srcOrd="0" destOrd="0" presId="urn:microsoft.com/office/officeart/2018/2/layout/IconVerticalSolidList"/>
    <dgm:cxn modelId="{45B12965-7437-4798-AFAB-DFE39DB1AEF3}" type="presOf" srcId="{81AAB16C-56BA-4383-B7FF-DC53F90A1543}" destId="{61248804-B4E0-4457-8A8B-1FF3879DF0CB}" srcOrd="0" destOrd="0" presId="urn:microsoft.com/office/officeart/2018/2/layout/IconVerticalSolidList"/>
    <dgm:cxn modelId="{B3289192-6B81-4CA1-A774-53AFE60B23DB}" type="presOf" srcId="{FA54A827-7CF2-4844-B43D-3B47136D146A}" destId="{D916E879-EF6E-4B28-98DA-6A2D67671689}" srcOrd="0" destOrd="0" presId="urn:microsoft.com/office/officeart/2018/2/layout/IconVerticalSolidList"/>
    <dgm:cxn modelId="{1A45C1D1-F617-4E27-9280-23A259E76575}" srcId="{81AAB16C-56BA-4383-B7FF-DC53F90A1543}" destId="{2297E111-5660-4443-AB3B-0F0B7F319D33}" srcOrd="1" destOrd="0" parTransId="{E0D4564B-020F-4BDF-89BD-EF0CD2FA92F1}" sibTransId="{5BB34A3D-1DAD-45C9-B3F5-1102B5094C33}"/>
    <dgm:cxn modelId="{18246E80-CEDA-4F42-B895-2951B4964F1B}" type="presParOf" srcId="{61248804-B4E0-4457-8A8B-1FF3879DF0CB}" destId="{D2A3217C-6C31-4A72-B95B-640DCA31622D}" srcOrd="0" destOrd="0" presId="urn:microsoft.com/office/officeart/2018/2/layout/IconVerticalSolidList"/>
    <dgm:cxn modelId="{3FEF7E52-6A48-4FCC-9D74-2C875E1774C1}" type="presParOf" srcId="{D2A3217C-6C31-4A72-B95B-640DCA31622D}" destId="{FBF12C55-7223-4894-8B3E-A585669660A8}" srcOrd="0" destOrd="0" presId="urn:microsoft.com/office/officeart/2018/2/layout/IconVerticalSolidList"/>
    <dgm:cxn modelId="{645E5E5B-CA50-4FBC-B54D-03294B88A82F}" type="presParOf" srcId="{D2A3217C-6C31-4A72-B95B-640DCA31622D}" destId="{1DABE0AE-F5A0-472E-8791-1478D9CB7269}" srcOrd="1" destOrd="0" presId="urn:microsoft.com/office/officeart/2018/2/layout/IconVerticalSolidList"/>
    <dgm:cxn modelId="{E0C7001D-9213-4E55-AA3E-A490970FFCEF}" type="presParOf" srcId="{D2A3217C-6C31-4A72-B95B-640DCA31622D}" destId="{77B905EC-3B78-4D18-A86A-78D8C5416FAF}" srcOrd="2" destOrd="0" presId="urn:microsoft.com/office/officeart/2018/2/layout/IconVerticalSolidList"/>
    <dgm:cxn modelId="{7B4C8C24-207B-4A00-9B2A-65E462E6C749}" type="presParOf" srcId="{D2A3217C-6C31-4A72-B95B-640DCA31622D}" destId="{D916E879-EF6E-4B28-98DA-6A2D67671689}" srcOrd="3" destOrd="0" presId="urn:microsoft.com/office/officeart/2018/2/layout/IconVerticalSolidList"/>
    <dgm:cxn modelId="{F6C80F4F-C9C9-4F50-83D1-9AB2C01F0851}" type="presParOf" srcId="{61248804-B4E0-4457-8A8B-1FF3879DF0CB}" destId="{83538A2A-84D5-4C12-BB0E-711BF594D6C3}" srcOrd="1" destOrd="0" presId="urn:microsoft.com/office/officeart/2018/2/layout/IconVerticalSolidList"/>
    <dgm:cxn modelId="{AE5A6681-74C2-425E-96C6-BFE87027D510}" type="presParOf" srcId="{61248804-B4E0-4457-8A8B-1FF3879DF0CB}" destId="{A73576FA-79FD-43CA-A3E9-24F4E4A8F24A}" srcOrd="2" destOrd="0" presId="urn:microsoft.com/office/officeart/2018/2/layout/IconVerticalSolidList"/>
    <dgm:cxn modelId="{D3A94B0E-6A45-47F0-A078-06F15DCECEA5}" type="presParOf" srcId="{A73576FA-79FD-43CA-A3E9-24F4E4A8F24A}" destId="{783E742E-76EE-456B-B052-9E896E3F4E69}" srcOrd="0" destOrd="0" presId="urn:microsoft.com/office/officeart/2018/2/layout/IconVerticalSolidList"/>
    <dgm:cxn modelId="{8969880C-412D-401E-BA6D-E3E7EDB697EF}" type="presParOf" srcId="{A73576FA-79FD-43CA-A3E9-24F4E4A8F24A}" destId="{DA99F829-8E65-4855-8961-0360FFFD2B83}" srcOrd="1" destOrd="0" presId="urn:microsoft.com/office/officeart/2018/2/layout/IconVerticalSolidList"/>
    <dgm:cxn modelId="{5D70142E-11B7-4A7E-9C7F-17320E2B2464}" type="presParOf" srcId="{A73576FA-79FD-43CA-A3E9-24F4E4A8F24A}" destId="{D370B7D3-30EB-46C1-ABF2-469FC705C450}" srcOrd="2" destOrd="0" presId="urn:microsoft.com/office/officeart/2018/2/layout/IconVerticalSolidList"/>
    <dgm:cxn modelId="{587BDEB0-5CAF-4C22-845E-F4AD8ED35D47}" type="presParOf" srcId="{A73576FA-79FD-43CA-A3E9-24F4E4A8F24A}" destId="{EA112F6D-A75A-40B1-AD33-721897D849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EFF4D-4513-4F1C-923D-C6BDBFB7E205}">
      <dsp:nvSpPr>
        <dsp:cNvPr id="0" name=""/>
        <dsp:cNvSpPr/>
      </dsp:nvSpPr>
      <dsp:spPr>
        <a:xfrm>
          <a:off x="0" y="800972"/>
          <a:ext cx="6172199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App that allows user to set goal</a:t>
          </a:r>
        </a:p>
      </dsp:txBody>
      <dsp:txXfrm>
        <a:off x="36553" y="837525"/>
        <a:ext cx="6099093" cy="675694"/>
      </dsp:txXfrm>
    </dsp:sp>
    <dsp:sp modelId="{09FBA0E4-B262-4719-B497-021F0F10427D}">
      <dsp:nvSpPr>
        <dsp:cNvPr id="0" name=""/>
        <dsp:cNvSpPr/>
      </dsp:nvSpPr>
      <dsp:spPr>
        <a:xfrm>
          <a:off x="0" y="1641932"/>
          <a:ext cx="6172199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Log workouts</a:t>
          </a:r>
        </a:p>
      </dsp:txBody>
      <dsp:txXfrm>
        <a:off x="36553" y="1678485"/>
        <a:ext cx="6099093" cy="675694"/>
      </dsp:txXfrm>
    </dsp:sp>
    <dsp:sp modelId="{6BCF9993-4CD1-41CE-B14D-7E905AD2DA90}">
      <dsp:nvSpPr>
        <dsp:cNvPr id="0" name=""/>
        <dsp:cNvSpPr/>
      </dsp:nvSpPr>
      <dsp:spPr>
        <a:xfrm>
          <a:off x="0" y="2482892"/>
          <a:ext cx="6172199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Display a summary</a:t>
          </a:r>
        </a:p>
      </dsp:txBody>
      <dsp:txXfrm>
        <a:off x="36553" y="2519445"/>
        <a:ext cx="6099093" cy="675694"/>
      </dsp:txXfrm>
    </dsp:sp>
    <dsp:sp modelId="{71E99194-9E4F-406D-9013-44F7DCA85FBD}">
      <dsp:nvSpPr>
        <dsp:cNvPr id="0" name=""/>
        <dsp:cNvSpPr/>
      </dsp:nvSpPr>
      <dsp:spPr>
        <a:xfrm>
          <a:off x="0" y="3323852"/>
          <a:ext cx="6172199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Check if goal was met</a:t>
          </a:r>
        </a:p>
      </dsp:txBody>
      <dsp:txXfrm>
        <a:off x="36553" y="3360405"/>
        <a:ext cx="6099093" cy="675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4F392-D0E5-4FBB-A914-16254529059B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B3A9C-0AE4-45D4-8F10-13FAFF37543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C9920-596E-4664-B607-8031545F35DF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Originally wanted to use a while loop for our summary, however ran into trouble</a:t>
          </a:r>
        </a:p>
      </dsp:txBody>
      <dsp:txXfrm>
        <a:off x="1507738" y="707092"/>
        <a:ext cx="9007861" cy="1305401"/>
      </dsp:txXfrm>
    </dsp:sp>
    <dsp:sp modelId="{DDB97D37-FF3B-4F43-8195-D1B90668E467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AC594-4EE3-4C59-AD13-395C588189D6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DEE02-BB2D-4277-9AB2-DB33A42CC1F2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Was suggested and taught about the enumerate function</a:t>
          </a:r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12C55-7223-4894-8B3E-A585669660A8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BE0AE-F5A0-472E-8791-1478D9CB7269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6E879-EF6E-4B28-98DA-6A2D67671689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Enumerate </a:t>
          </a:r>
        </a:p>
      </dsp:txBody>
      <dsp:txXfrm>
        <a:off x="1507738" y="707092"/>
        <a:ext cx="9007861" cy="1305401"/>
      </dsp:txXfrm>
    </dsp:sp>
    <dsp:sp modelId="{783E742E-76EE-456B-B052-9E896E3F4E69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9F829-8E65-4855-8961-0360FFFD2B83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12F6D-A75A-40B1-AD33-721897D849EE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better way to work on the code together</a:t>
          </a:r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" TargetMode="External"/><Relationship Id="rId2" Type="http://schemas.openxmlformats.org/officeDocument/2006/relationships/hyperlink" Target="https://24hinh.vn/threads/dji-mini-se-the-300-entry-level-drone-available-in-the-us.7450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hlinkClick r:id="rId2" tooltip="https://24hinh.vn/threads/dji-mini-se-the-300-entry-level-drone-available-in-the-us.7450/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3" tooltip="https://creativecommons.org/licenses/by-nc-nd/3.0/"/>
              </a:rPr>
              <a:t>CC BY-NC-ND</a:t>
            </a:r>
            <a:endParaRPr lang="en-US"/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306E680-6A26-9C48-87BF-4368862B9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9B1D6-A7BC-AD00-12EC-DA9774FBFB7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2D6EA6-F8C4-4A5F-33D2-614C49270D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955C273-3410-C447-B8B7-5FDFF0F32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B134C1-EFCC-EFBE-4624-86BCDDB44F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2F90-7608-D14B-BE6C-B6E7C3BF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F2DD4F-54D8-DF4E-89F0-75242AE735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EECADC-EABC-CD7E-F412-1C13AE93D23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48137-C3B3-71D0-D276-1FFB5B431C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783C15-FA4A-46EE-189B-2EE077D762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C05951-BCA3-3E35-23CF-F1AA67A6B6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BA367-1BFE-5E6C-2A71-10DD71FC7A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E02787-95FB-A286-1EC9-B5C4E00849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171DC17-4A50-5F49-AEC7-C955C81B92E5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82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6F54A4B-B617-B54F-B600-5EFC28C265A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147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Fitness Tracker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Mason Anderson and Kadin McWilliams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9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424A-1DCC-DBF2-FEF4-BB7A31421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Why a fitness tracker?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4F1A2-DD50-55BF-BC4F-3E040F5E2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9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C8EF-57DC-7632-9F1B-756745DB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sz="3600" dirty="0"/>
              <a:t>What we wanted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BF33DD9-D1E4-F0DA-B610-96EB439DC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E13B063-01B6-5A3C-2972-0F54E85677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679109"/>
              </p:ext>
            </p:extLst>
          </p:nvPr>
        </p:nvGraphicFramePr>
        <p:xfrm>
          <a:off x="5183188" y="987429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88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B128-49F2-A157-9899-7E4D9337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Whole Code Overview</a:t>
            </a:r>
            <a:endParaRPr lang="en-US"/>
          </a:p>
        </p:txBody>
      </p:sp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A08FA19-F774-7E11-99AC-C7F238870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5425" y="2401210"/>
            <a:ext cx="5288559" cy="2768829"/>
          </a:xfrm>
        </p:spPr>
      </p:pic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44DEFB1-A783-F9E9-E731-DCEC7CFC9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44" y="1406429"/>
            <a:ext cx="5849815" cy="434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9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Arial"/>
              </a:rPr>
              <a:t>Main Details</a:t>
            </a:r>
          </a:p>
        </p:txBody>
      </p:sp>
      <p:pic>
        <p:nvPicPr>
          <p:cNvPr id="4" name="Content Placeholder 3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4FC0F4BF-E804-0F8D-65F5-59BA3B836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9569"/>
            <a:ext cx="4263292" cy="1620937"/>
          </a:xfrm>
          <a:noFill/>
        </p:spPr>
      </p:pic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6E9C38A-3A95-C45B-F69F-B2051081F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46" y="3163702"/>
            <a:ext cx="5667456" cy="2490955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9C4B41D-4D4C-741D-C043-3BD04B2D4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914" y="2032153"/>
            <a:ext cx="4924993" cy="287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2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0A0B-9F0F-2D2C-B83C-19F5D2B2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Challenges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D78B05BD-DF5C-7CE5-497B-586F1A408B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65103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 descr="A computer screen shot of a workout&#10;&#10;Description automatically generated">
            <a:extLst>
              <a:ext uri="{FF2B5EF4-FFF2-40B4-BE49-F238E27FC236}">
                <a16:creationId xmlns:a16="http://schemas.microsoft.com/office/drawing/2014/main" id="{E6055502-C7E4-A2E0-1893-4C5DA13EA1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580" y="1481486"/>
            <a:ext cx="10740943" cy="7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7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EA05-0A09-F75B-F3D8-2096CCBE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User Experience</a:t>
            </a:r>
          </a:p>
        </p:txBody>
      </p:sp>
      <p:pic>
        <p:nvPicPr>
          <p:cNvPr id="8" name="Content Placeholder 7" descr="A screenshot of a white screen&#10;&#10;Description automatically generated">
            <a:extLst>
              <a:ext uri="{FF2B5EF4-FFF2-40B4-BE49-F238E27FC236}">
                <a16:creationId xmlns:a16="http://schemas.microsoft.com/office/drawing/2014/main" id="{649B10AA-3B44-D4B9-853F-633A3C943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1297" y="1907820"/>
            <a:ext cx="6096000" cy="3535466"/>
          </a:xfr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A02D764-A5BA-7D1C-66A6-DA42D7FF0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78" y="1537379"/>
            <a:ext cx="575970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5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EDB6-9138-88AF-1B3B-BED45315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What we learned and Improvements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6F464E-1B2C-5AB1-8B0E-E8875CAF0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2927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801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95BE-3756-2AFC-993F-D91026B0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Code Demonstration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B160A-E63C-8B9C-8B94-0732036C6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1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Fitness Tracker</vt:lpstr>
      <vt:lpstr>Why a fitness tracker?</vt:lpstr>
      <vt:lpstr>What we wanted</vt:lpstr>
      <vt:lpstr>Whole Code Overview</vt:lpstr>
      <vt:lpstr>Main Details</vt:lpstr>
      <vt:lpstr>Challenges</vt:lpstr>
      <vt:lpstr>User Experience</vt:lpstr>
      <vt:lpstr>What we learned and Improvements</vt:lpstr>
      <vt:lpstr>Code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revision>85</cp:revision>
  <dcterms:created xsi:type="dcterms:W3CDTF">2020-08-18T13:57:38Z</dcterms:created>
  <dcterms:modified xsi:type="dcterms:W3CDTF">2023-11-15T03:10:53Z</dcterms:modified>
</cp:coreProperties>
</file>