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75" r:id="rId5"/>
    <p:sldId id="258" r:id="rId6"/>
    <p:sldId id="259" r:id="rId7"/>
    <p:sldId id="260" r:id="rId8"/>
    <p:sldId id="261" r:id="rId9"/>
    <p:sldId id="262" r:id="rId10"/>
    <p:sldId id="263" r:id="rId11"/>
    <p:sldId id="264" r:id="rId12"/>
    <p:sldId id="265" r:id="rId13"/>
    <p:sldId id="266" r:id="rId14"/>
    <p:sldId id="272" r:id="rId15"/>
    <p:sldId id="273" r:id="rId16"/>
    <p:sldId id="267" r:id="rId17"/>
    <p:sldId id="268" r:id="rId18"/>
    <p:sldId id="269" r:id="rId19"/>
    <p:sldId id="270" r:id="rId20"/>
    <p:sldId id="271" r:id="rId21"/>
    <p:sldId id="274"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600492A-B30F-4966-AC2F-4BA746971CBA}" type="datetimeFigureOut">
              <a:rPr lang="en-IN" smtClean="0"/>
              <a:t>16-12-2021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3292956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0492A-B30F-4966-AC2F-4BA746971CBA}"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446176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00492A-B30F-4966-AC2F-4BA746971CBA}" type="datetimeFigureOut">
              <a:rPr lang="en-IN" smtClean="0"/>
              <a:t>16-12-2021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11584496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00492A-B30F-4966-AC2F-4BA746971CBA}" type="datetimeFigureOut">
              <a:rPr lang="en-IN" smtClean="0"/>
              <a:t>16-12-2021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44E4600-93D4-4499-A347-E59A834BD6E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28757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600492A-B30F-4966-AC2F-4BA746971CBA}" type="datetimeFigureOut">
              <a:rPr lang="en-IN" smtClean="0"/>
              <a:t>16-12-2021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37933193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00492A-B30F-4966-AC2F-4BA746971CBA}"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39628430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00492A-B30F-4966-AC2F-4BA746971CBA}"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12546022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0492A-B30F-4966-AC2F-4BA746971CBA}"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41812262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600492A-B30F-4966-AC2F-4BA746971CBA}" type="datetimeFigureOut">
              <a:rPr lang="en-IN" smtClean="0"/>
              <a:t>16-12-2021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5588149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0492A-B30F-4966-AC2F-4BA746971CBA}"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4750481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600492A-B30F-4966-AC2F-4BA746971CBA}" type="datetimeFigureOut">
              <a:rPr lang="en-IN" smtClean="0"/>
              <a:t>16-12-2021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39006233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00492A-B30F-4966-AC2F-4BA746971CBA}"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32974751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00492A-B30F-4966-AC2F-4BA746971CBA}"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35683028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0492A-B30F-4966-AC2F-4BA746971CBA}"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2945499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0492A-B30F-4966-AC2F-4BA746971CBA}"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1233391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0492A-B30F-4966-AC2F-4BA746971CBA}"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6102712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0492A-B30F-4966-AC2F-4BA746971CBA}"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E4600-93D4-4499-A347-E59A834BD6E2}" type="slidenum">
              <a:rPr lang="en-IN" smtClean="0"/>
              <a:t>‹#›</a:t>
            </a:fld>
            <a:endParaRPr lang="en-IN"/>
          </a:p>
        </p:txBody>
      </p:sp>
    </p:spTree>
    <p:extLst>
      <p:ext uri="{BB962C8B-B14F-4D97-AF65-F5344CB8AC3E}">
        <p14:creationId xmlns:p14="http://schemas.microsoft.com/office/powerpoint/2010/main" val="26186152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00492A-B30F-4966-AC2F-4BA746971CBA}" type="datetimeFigureOut">
              <a:rPr lang="en-IN" smtClean="0"/>
              <a:t>16-12-2021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4E4600-93D4-4499-A347-E59A834BD6E2}" type="slidenum">
              <a:rPr lang="en-IN" smtClean="0"/>
              <a:t>‹#›</a:t>
            </a:fld>
            <a:endParaRPr lang="en-IN"/>
          </a:p>
        </p:txBody>
      </p:sp>
    </p:spTree>
    <p:extLst>
      <p:ext uri="{BB962C8B-B14F-4D97-AF65-F5344CB8AC3E}">
        <p14:creationId xmlns:p14="http://schemas.microsoft.com/office/powerpoint/2010/main" val="29136465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7F02BC-ACD6-49C9-9E91-F07687D1E279}"/>
              </a:ext>
            </a:extLst>
          </p:cNvPr>
          <p:cNvSpPr>
            <a:spLocks noGrp="1" noChangeArrowheads="1"/>
          </p:cNvSpPr>
          <p:nvPr>
            <p:ph type="ctrTitle"/>
          </p:nvPr>
        </p:nvSpPr>
        <p:spPr bwMode="auto">
          <a:xfrm>
            <a:off x="3007830" y="1005548"/>
            <a:ext cx="617633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dirty="0">
                <a:ln>
                  <a:noFill/>
                </a:ln>
                <a:solidFill>
                  <a:schemeClr val="accent6">
                    <a:lumMod val="40000"/>
                    <a:lumOff val="60000"/>
                  </a:schemeClr>
                </a:solidFill>
                <a:effectLst/>
                <a:latin typeface="Calibri Light" panose="020F0302020204030204" pitchFamily="34" charset="0"/>
                <a:ea typeface="Times New Roman" panose="02020603050405020304" pitchFamily="18" charset="0"/>
                <a:cs typeface="Calibri Light" panose="020F0302020204030204" pitchFamily="34" charset="0"/>
              </a:rPr>
              <a:t>SUPERMARKET MANAGEMENT SYSTEM</a:t>
            </a:r>
            <a:endParaRPr kumimoji="0" lang="en-US" altLang="en-US" sz="6600" b="0" i="0" u="none" strike="noStrike" cap="none" normalizeH="0" baseline="0" dirty="0">
              <a:ln>
                <a:noFill/>
              </a:ln>
              <a:solidFill>
                <a:schemeClr val="accent6">
                  <a:lumMod val="40000"/>
                  <a:lumOff val="60000"/>
                </a:schemeClr>
              </a:solidFill>
              <a:effectLst/>
              <a:latin typeface="Arial" panose="020B0604020202020204" pitchFamily="34" charset="0"/>
            </a:endParaRPr>
          </a:p>
        </p:txBody>
      </p:sp>
      <p:sp>
        <p:nvSpPr>
          <p:cNvPr id="3" name="Subtitle 2">
            <a:extLst>
              <a:ext uri="{FF2B5EF4-FFF2-40B4-BE49-F238E27FC236}">
                <a16:creationId xmlns:a16="http://schemas.microsoft.com/office/drawing/2014/main" id="{DDC3778B-2E4F-45D9-8C5F-85ECE21FBFD1}"/>
              </a:ext>
            </a:extLst>
          </p:cNvPr>
          <p:cNvSpPr>
            <a:spLocks noGrp="1"/>
          </p:cNvSpPr>
          <p:nvPr>
            <p:ph type="subTitle" idx="1"/>
          </p:nvPr>
        </p:nvSpPr>
        <p:spPr>
          <a:xfrm>
            <a:off x="2748515" y="4304493"/>
            <a:ext cx="7830389" cy="2307322"/>
          </a:xfrm>
        </p:spPr>
        <p:txBody>
          <a:bodyPr>
            <a:normAutofit/>
          </a:bodyPr>
          <a:lstStyle/>
          <a:p>
            <a:pPr algn="l">
              <a:lnSpc>
                <a:spcPct val="107000"/>
              </a:lnSpc>
              <a:spcAft>
                <a:spcPts val="800"/>
              </a:spcAft>
            </a:pPr>
            <a:r>
              <a:rPr lang="en-US" b="1" dirty="0">
                <a:effectLst/>
                <a:latin typeface="Calibri" panose="020F0502020204030204" pitchFamily="34" charset="0"/>
                <a:ea typeface="Calibri" panose="020F0502020204030204" pitchFamily="34" charset="0"/>
                <a:cs typeface="Calibri" panose="020F0502020204030204" pitchFamily="34" charset="0"/>
              </a:rPr>
              <a:t>                                                     MEMBERS:</a:t>
            </a:r>
          </a:p>
          <a:p>
            <a:pPr algn="l">
              <a:lnSpc>
                <a:spcPct val="107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ANSHUMAN TYAGI (9920103063)       SAHIL KAPOOR (9920103065)   ABHYUDAY DWIVEDI (9920103072)    </a:t>
            </a:r>
            <a:r>
              <a:rPr lang="en-US" dirty="0">
                <a:effectLst/>
                <a:latin typeface="Calibri" panose="020F0502020204030204" pitchFamily="34" charset="0"/>
                <a:ea typeface="Calibri" panose="020F0502020204030204" pitchFamily="34" charset="0"/>
              </a:rPr>
              <a:t>RAMANSH SAPRA (9920103088)</a:t>
            </a:r>
            <a:endParaRPr lang="en-IN" dirty="0"/>
          </a:p>
        </p:txBody>
      </p:sp>
    </p:spTree>
    <p:extLst>
      <p:ext uri="{BB962C8B-B14F-4D97-AF65-F5344CB8AC3E}">
        <p14:creationId xmlns:p14="http://schemas.microsoft.com/office/powerpoint/2010/main" val="13879073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A0F8-A402-46E8-8956-4539159057BA}"/>
              </a:ext>
            </a:extLst>
          </p:cNvPr>
          <p:cNvSpPr>
            <a:spLocks noGrp="1"/>
          </p:cNvSpPr>
          <p:nvPr>
            <p:ph type="title"/>
          </p:nvPr>
        </p:nvSpPr>
        <p:spPr/>
        <p:txBody>
          <a:bodyPr>
            <a:normAutofit/>
          </a:bodyPr>
          <a:lstStyle/>
          <a:p>
            <a:r>
              <a:rPr lang="en-IN" sz="66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Adding a product</a:t>
            </a:r>
            <a:endParaRPr lang="en-IN" sz="6600" dirty="0"/>
          </a:p>
        </p:txBody>
      </p:sp>
      <p:pic>
        <p:nvPicPr>
          <p:cNvPr id="4" name="Picture 3">
            <a:extLst>
              <a:ext uri="{FF2B5EF4-FFF2-40B4-BE49-F238E27FC236}">
                <a16:creationId xmlns:a16="http://schemas.microsoft.com/office/drawing/2014/main" id="{98CDD0E9-CB80-4493-A7CD-2B18C187A20B}"/>
              </a:ext>
            </a:extLst>
          </p:cNvPr>
          <p:cNvPicPr>
            <a:picLocks noChangeAspect="1"/>
          </p:cNvPicPr>
          <p:nvPr/>
        </p:nvPicPr>
        <p:blipFill>
          <a:blip r:embed="rId2"/>
          <a:stretch>
            <a:fillRect/>
          </a:stretch>
        </p:blipFill>
        <p:spPr>
          <a:xfrm>
            <a:off x="2009868" y="1976511"/>
            <a:ext cx="8519800" cy="4117116"/>
          </a:xfrm>
          <a:prstGeom prst="rect">
            <a:avLst/>
          </a:prstGeom>
        </p:spPr>
      </p:pic>
      <p:pic>
        <p:nvPicPr>
          <p:cNvPr id="6" name="Picture 5">
            <a:extLst>
              <a:ext uri="{FF2B5EF4-FFF2-40B4-BE49-F238E27FC236}">
                <a16:creationId xmlns:a16="http://schemas.microsoft.com/office/drawing/2014/main" id="{C015C9CD-058B-444A-8415-3B883B88EF83}"/>
              </a:ext>
            </a:extLst>
          </p:cNvPr>
          <p:cNvPicPr>
            <a:picLocks noChangeAspect="1"/>
          </p:cNvPicPr>
          <p:nvPr/>
        </p:nvPicPr>
        <p:blipFill rotWithShape="1">
          <a:blip r:embed="rId3"/>
          <a:srcRect l="16830"/>
          <a:stretch/>
        </p:blipFill>
        <p:spPr>
          <a:xfrm>
            <a:off x="2580880" y="3892827"/>
            <a:ext cx="5981150" cy="1586539"/>
          </a:xfrm>
          <a:prstGeom prst="rect">
            <a:avLst/>
          </a:prstGeom>
        </p:spPr>
      </p:pic>
    </p:spTree>
    <p:extLst>
      <p:ext uri="{BB962C8B-B14F-4D97-AF65-F5344CB8AC3E}">
        <p14:creationId xmlns:p14="http://schemas.microsoft.com/office/powerpoint/2010/main" val="11915753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F4F6-4BE4-4312-B841-2406E29AF3E9}"/>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Display ALL PRODUCTS</a:t>
            </a:r>
          </a:p>
        </p:txBody>
      </p:sp>
      <p:pic>
        <p:nvPicPr>
          <p:cNvPr id="4" name="Picture 3">
            <a:extLst>
              <a:ext uri="{FF2B5EF4-FFF2-40B4-BE49-F238E27FC236}">
                <a16:creationId xmlns:a16="http://schemas.microsoft.com/office/drawing/2014/main" id="{B6AC5E28-9B40-431A-BB0F-939D87EAFE7B}"/>
              </a:ext>
            </a:extLst>
          </p:cNvPr>
          <p:cNvPicPr>
            <a:picLocks noChangeAspect="1"/>
          </p:cNvPicPr>
          <p:nvPr/>
        </p:nvPicPr>
        <p:blipFill>
          <a:blip r:embed="rId2"/>
          <a:stretch>
            <a:fillRect/>
          </a:stretch>
        </p:blipFill>
        <p:spPr>
          <a:xfrm>
            <a:off x="578924" y="2550232"/>
            <a:ext cx="11202963" cy="3867690"/>
          </a:xfrm>
          <a:prstGeom prst="rect">
            <a:avLst/>
          </a:prstGeom>
        </p:spPr>
      </p:pic>
    </p:spTree>
    <p:extLst>
      <p:ext uri="{BB962C8B-B14F-4D97-AF65-F5344CB8AC3E}">
        <p14:creationId xmlns:p14="http://schemas.microsoft.com/office/powerpoint/2010/main" val="11113665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4C3B-0D7F-46F7-AAFA-0B8B93A22A8E}"/>
              </a:ext>
            </a:extLst>
          </p:cNvPr>
          <p:cNvSpPr>
            <a:spLocks noGrp="1"/>
          </p:cNvSpPr>
          <p:nvPr>
            <p:ph type="title"/>
          </p:nvPr>
        </p:nvSpPr>
        <p:spPr/>
        <p:txBody>
          <a:bodyPr/>
          <a:lstStyle/>
          <a:p>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MODIFY EXISTING PRODUCT</a:t>
            </a:r>
          </a:p>
        </p:txBody>
      </p:sp>
      <p:pic>
        <p:nvPicPr>
          <p:cNvPr id="4" name="Picture 3">
            <a:extLst>
              <a:ext uri="{FF2B5EF4-FFF2-40B4-BE49-F238E27FC236}">
                <a16:creationId xmlns:a16="http://schemas.microsoft.com/office/drawing/2014/main" id="{956E2DB5-AF69-4651-AE57-5D86A6B6F9F1}"/>
              </a:ext>
            </a:extLst>
          </p:cNvPr>
          <p:cNvPicPr>
            <a:picLocks noChangeAspect="1"/>
          </p:cNvPicPr>
          <p:nvPr/>
        </p:nvPicPr>
        <p:blipFill>
          <a:blip r:embed="rId2"/>
          <a:stretch>
            <a:fillRect/>
          </a:stretch>
        </p:blipFill>
        <p:spPr>
          <a:xfrm>
            <a:off x="1167616" y="1776221"/>
            <a:ext cx="9488661" cy="4927033"/>
          </a:xfrm>
          <a:prstGeom prst="rect">
            <a:avLst/>
          </a:prstGeom>
        </p:spPr>
      </p:pic>
    </p:spTree>
    <p:extLst>
      <p:ext uri="{BB962C8B-B14F-4D97-AF65-F5344CB8AC3E}">
        <p14:creationId xmlns:p14="http://schemas.microsoft.com/office/powerpoint/2010/main" val="2527629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04FB-169C-4B96-B091-7F8FBF154EA8}"/>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DELETE A PRODUCT</a:t>
            </a:r>
          </a:p>
        </p:txBody>
      </p:sp>
      <p:pic>
        <p:nvPicPr>
          <p:cNvPr id="4" name="Picture 3">
            <a:extLst>
              <a:ext uri="{FF2B5EF4-FFF2-40B4-BE49-F238E27FC236}">
                <a16:creationId xmlns:a16="http://schemas.microsoft.com/office/drawing/2014/main" id="{10C0A4F2-A33F-4CB1-B03B-F0E975F8AE4D}"/>
              </a:ext>
            </a:extLst>
          </p:cNvPr>
          <p:cNvPicPr>
            <a:picLocks noChangeAspect="1"/>
          </p:cNvPicPr>
          <p:nvPr/>
        </p:nvPicPr>
        <p:blipFill>
          <a:blip r:embed="rId2"/>
          <a:stretch>
            <a:fillRect/>
          </a:stretch>
        </p:blipFill>
        <p:spPr>
          <a:xfrm>
            <a:off x="1273127" y="1698243"/>
            <a:ext cx="8923653" cy="4522635"/>
          </a:xfrm>
          <a:prstGeom prst="rect">
            <a:avLst/>
          </a:prstGeom>
        </p:spPr>
      </p:pic>
      <p:pic>
        <p:nvPicPr>
          <p:cNvPr id="6" name="Picture 5">
            <a:extLst>
              <a:ext uri="{FF2B5EF4-FFF2-40B4-BE49-F238E27FC236}">
                <a16:creationId xmlns:a16="http://schemas.microsoft.com/office/drawing/2014/main" id="{85DAAD40-D62B-44B3-BC43-CDFF4D1F21FF}"/>
              </a:ext>
            </a:extLst>
          </p:cNvPr>
          <p:cNvPicPr>
            <a:picLocks noChangeAspect="1"/>
          </p:cNvPicPr>
          <p:nvPr/>
        </p:nvPicPr>
        <p:blipFill>
          <a:blip r:embed="rId3"/>
          <a:stretch>
            <a:fillRect/>
          </a:stretch>
        </p:blipFill>
        <p:spPr>
          <a:xfrm>
            <a:off x="6712073" y="5301936"/>
            <a:ext cx="2806504" cy="918942"/>
          </a:xfrm>
          <a:prstGeom prst="rect">
            <a:avLst/>
          </a:prstGeom>
        </p:spPr>
      </p:pic>
    </p:spTree>
    <p:extLst>
      <p:ext uri="{BB962C8B-B14F-4D97-AF65-F5344CB8AC3E}">
        <p14:creationId xmlns:p14="http://schemas.microsoft.com/office/powerpoint/2010/main" val="39859467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6F31-49F3-4FB4-B30D-8370CF3D7573}"/>
              </a:ext>
            </a:extLst>
          </p:cNvPr>
          <p:cNvSpPr>
            <a:spLocks noGrp="1"/>
          </p:cNvSpPr>
          <p:nvPr>
            <p:ph type="title"/>
          </p:nvPr>
        </p:nvSpPr>
        <p:spPr/>
        <p:txBody>
          <a:bodyPr/>
          <a:lstStyle/>
          <a:p>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DISPLAY CUSTOMER NAME LIST</a:t>
            </a:r>
          </a:p>
        </p:txBody>
      </p:sp>
      <p:pic>
        <p:nvPicPr>
          <p:cNvPr id="4" name="Picture 3">
            <a:extLst>
              <a:ext uri="{FF2B5EF4-FFF2-40B4-BE49-F238E27FC236}">
                <a16:creationId xmlns:a16="http://schemas.microsoft.com/office/drawing/2014/main" id="{422C100B-6E9A-40F8-958D-DD984F02F11A}"/>
              </a:ext>
            </a:extLst>
          </p:cNvPr>
          <p:cNvPicPr>
            <a:picLocks noChangeAspect="1"/>
          </p:cNvPicPr>
          <p:nvPr/>
        </p:nvPicPr>
        <p:blipFill>
          <a:blip r:embed="rId2"/>
          <a:stretch>
            <a:fillRect/>
          </a:stretch>
        </p:blipFill>
        <p:spPr>
          <a:xfrm>
            <a:off x="1990579" y="1807698"/>
            <a:ext cx="8695897" cy="4916681"/>
          </a:xfrm>
          <a:prstGeom prst="rect">
            <a:avLst/>
          </a:prstGeom>
        </p:spPr>
      </p:pic>
    </p:spTree>
    <p:extLst>
      <p:ext uri="{BB962C8B-B14F-4D97-AF65-F5344CB8AC3E}">
        <p14:creationId xmlns:p14="http://schemas.microsoft.com/office/powerpoint/2010/main" val="15966457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CC8F-06E8-4137-8D2F-E2FE06A89C25}"/>
              </a:ext>
            </a:extLst>
          </p:cNvPr>
          <p:cNvSpPr>
            <a:spLocks noGrp="1"/>
          </p:cNvSpPr>
          <p:nvPr>
            <p:ph type="title"/>
          </p:nvPr>
        </p:nvSpPr>
        <p:spPr/>
        <p:txBody>
          <a:bodyPr/>
          <a:lstStyle/>
          <a:p>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DEQUEUE A CUSTOMER</a:t>
            </a:r>
          </a:p>
        </p:txBody>
      </p:sp>
      <p:pic>
        <p:nvPicPr>
          <p:cNvPr id="4" name="Picture 3">
            <a:extLst>
              <a:ext uri="{FF2B5EF4-FFF2-40B4-BE49-F238E27FC236}">
                <a16:creationId xmlns:a16="http://schemas.microsoft.com/office/drawing/2014/main" id="{70FA8F89-A10B-483D-A648-768857D97C10}"/>
              </a:ext>
            </a:extLst>
          </p:cNvPr>
          <p:cNvPicPr>
            <a:picLocks noChangeAspect="1"/>
          </p:cNvPicPr>
          <p:nvPr/>
        </p:nvPicPr>
        <p:blipFill>
          <a:blip r:embed="rId2"/>
          <a:stretch>
            <a:fillRect/>
          </a:stretch>
        </p:blipFill>
        <p:spPr>
          <a:xfrm>
            <a:off x="2532184" y="2116756"/>
            <a:ext cx="7561602" cy="4192604"/>
          </a:xfrm>
          <a:prstGeom prst="rect">
            <a:avLst/>
          </a:prstGeom>
        </p:spPr>
      </p:pic>
    </p:spTree>
    <p:extLst>
      <p:ext uri="{BB962C8B-B14F-4D97-AF65-F5344CB8AC3E}">
        <p14:creationId xmlns:p14="http://schemas.microsoft.com/office/powerpoint/2010/main" val="8797852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526E-4A04-4A57-9C5B-AA9F912C3E6F}"/>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 PORTAL</a:t>
            </a:r>
          </a:p>
        </p:txBody>
      </p:sp>
      <p:pic>
        <p:nvPicPr>
          <p:cNvPr id="4" name="Picture 3">
            <a:extLst>
              <a:ext uri="{FF2B5EF4-FFF2-40B4-BE49-F238E27FC236}">
                <a16:creationId xmlns:a16="http://schemas.microsoft.com/office/drawing/2014/main" id="{E3002DBA-9CD5-4323-AF2D-B560B20707E2}"/>
              </a:ext>
            </a:extLst>
          </p:cNvPr>
          <p:cNvPicPr>
            <a:picLocks noChangeAspect="1"/>
          </p:cNvPicPr>
          <p:nvPr/>
        </p:nvPicPr>
        <p:blipFill>
          <a:blip r:embed="rId2"/>
          <a:stretch>
            <a:fillRect/>
          </a:stretch>
        </p:blipFill>
        <p:spPr>
          <a:xfrm>
            <a:off x="3123027" y="1776920"/>
            <a:ext cx="6850240" cy="4982605"/>
          </a:xfrm>
          <a:prstGeom prst="rect">
            <a:avLst/>
          </a:prstGeom>
        </p:spPr>
      </p:pic>
    </p:spTree>
    <p:extLst>
      <p:ext uri="{BB962C8B-B14F-4D97-AF65-F5344CB8AC3E}">
        <p14:creationId xmlns:p14="http://schemas.microsoft.com/office/powerpoint/2010/main" val="24256787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526E-4A04-4A57-9C5B-AA9F912C3E6F}"/>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 PORTAL</a:t>
            </a:r>
          </a:p>
        </p:txBody>
      </p:sp>
      <p:pic>
        <p:nvPicPr>
          <p:cNvPr id="5" name="Picture 4">
            <a:extLst>
              <a:ext uri="{FF2B5EF4-FFF2-40B4-BE49-F238E27FC236}">
                <a16:creationId xmlns:a16="http://schemas.microsoft.com/office/drawing/2014/main" id="{AB89FFE4-EB50-4585-B42F-8D3478944F04}"/>
              </a:ext>
            </a:extLst>
          </p:cNvPr>
          <p:cNvPicPr>
            <a:picLocks noChangeAspect="1"/>
          </p:cNvPicPr>
          <p:nvPr/>
        </p:nvPicPr>
        <p:blipFill>
          <a:blip r:embed="rId2"/>
          <a:stretch>
            <a:fillRect/>
          </a:stretch>
        </p:blipFill>
        <p:spPr>
          <a:xfrm>
            <a:off x="1354216" y="1826734"/>
            <a:ext cx="9513076" cy="4797123"/>
          </a:xfrm>
          <a:prstGeom prst="rect">
            <a:avLst/>
          </a:prstGeom>
        </p:spPr>
      </p:pic>
    </p:spTree>
    <p:extLst>
      <p:ext uri="{BB962C8B-B14F-4D97-AF65-F5344CB8AC3E}">
        <p14:creationId xmlns:p14="http://schemas.microsoft.com/office/powerpoint/2010/main" val="19668948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526E-4A04-4A57-9C5B-AA9F912C3E6F}"/>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 PORTAL</a:t>
            </a:r>
          </a:p>
        </p:txBody>
      </p:sp>
      <p:pic>
        <p:nvPicPr>
          <p:cNvPr id="4" name="Picture 3">
            <a:extLst>
              <a:ext uri="{FF2B5EF4-FFF2-40B4-BE49-F238E27FC236}">
                <a16:creationId xmlns:a16="http://schemas.microsoft.com/office/drawing/2014/main" id="{BAC7D454-80A8-465F-8377-970A675C2EDA}"/>
              </a:ext>
            </a:extLst>
          </p:cNvPr>
          <p:cNvPicPr>
            <a:picLocks noChangeAspect="1"/>
          </p:cNvPicPr>
          <p:nvPr/>
        </p:nvPicPr>
        <p:blipFill>
          <a:blip r:embed="rId2"/>
          <a:stretch>
            <a:fillRect/>
          </a:stretch>
        </p:blipFill>
        <p:spPr>
          <a:xfrm>
            <a:off x="789507" y="2369581"/>
            <a:ext cx="10050278" cy="2631484"/>
          </a:xfrm>
          <a:prstGeom prst="rect">
            <a:avLst/>
          </a:prstGeom>
        </p:spPr>
      </p:pic>
    </p:spTree>
    <p:extLst>
      <p:ext uri="{BB962C8B-B14F-4D97-AF65-F5344CB8AC3E}">
        <p14:creationId xmlns:p14="http://schemas.microsoft.com/office/powerpoint/2010/main" val="36078849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526E-4A04-4A57-9C5B-AA9F912C3E6F}"/>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 PORTAL</a:t>
            </a:r>
          </a:p>
        </p:txBody>
      </p:sp>
      <p:pic>
        <p:nvPicPr>
          <p:cNvPr id="5" name="Picture 4">
            <a:extLst>
              <a:ext uri="{FF2B5EF4-FFF2-40B4-BE49-F238E27FC236}">
                <a16:creationId xmlns:a16="http://schemas.microsoft.com/office/drawing/2014/main" id="{11D007B4-F915-454C-89A2-F526669E315F}"/>
              </a:ext>
            </a:extLst>
          </p:cNvPr>
          <p:cNvPicPr>
            <a:picLocks noChangeAspect="1"/>
          </p:cNvPicPr>
          <p:nvPr/>
        </p:nvPicPr>
        <p:blipFill>
          <a:blip r:embed="rId2"/>
          <a:stretch>
            <a:fillRect/>
          </a:stretch>
        </p:blipFill>
        <p:spPr>
          <a:xfrm>
            <a:off x="1266093" y="2125443"/>
            <a:ext cx="10410092" cy="4577811"/>
          </a:xfrm>
          <a:prstGeom prst="rect">
            <a:avLst/>
          </a:prstGeom>
        </p:spPr>
      </p:pic>
    </p:spTree>
    <p:extLst>
      <p:ext uri="{BB962C8B-B14F-4D97-AF65-F5344CB8AC3E}">
        <p14:creationId xmlns:p14="http://schemas.microsoft.com/office/powerpoint/2010/main" val="12141911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50+ Shopping Mall Pictures | Download Free Images on Unsplash">
            <a:extLst>
              <a:ext uri="{FF2B5EF4-FFF2-40B4-BE49-F238E27FC236}">
                <a16:creationId xmlns:a16="http://schemas.microsoft.com/office/drawing/2014/main" id="{97D4F508-86BE-4CFB-873C-29F61DF9F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5998" cy="3114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stagram&amp;#39;s New Shopping Feature Works Like a Digital Mall | WIRED">
            <a:extLst>
              <a:ext uri="{FF2B5EF4-FFF2-40B4-BE49-F238E27FC236}">
                <a16:creationId xmlns:a16="http://schemas.microsoft.com/office/drawing/2014/main" id="{1FA0365F-995A-4C96-9938-2BF30BF5A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3114675"/>
            <a:ext cx="6095998" cy="3743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an Food Shopping At A Market by Jodie Johnson Photography">
            <a:extLst>
              <a:ext uri="{FF2B5EF4-FFF2-40B4-BE49-F238E27FC236}">
                <a16:creationId xmlns:a16="http://schemas.microsoft.com/office/drawing/2014/main" id="{CFD98FDF-20B9-4D62-AAEE-B54A380D0A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8" y="3114674"/>
            <a:ext cx="6074452" cy="37433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ow Covid-19 has changed shopper behaviour – Marketing Week">
            <a:extLst>
              <a:ext uri="{FF2B5EF4-FFF2-40B4-BE49-F238E27FC236}">
                <a16:creationId xmlns:a16="http://schemas.microsoft.com/office/drawing/2014/main" id="{3FFAC923-AD04-4B07-9054-E1BF65F66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8" y="0"/>
            <a:ext cx="6096002" cy="311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185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526E-4A04-4A57-9C5B-AA9F912C3E6F}"/>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CUSTOMER PORTAL</a:t>
            </a:r>
          </a:p>
        </p:txBody>
      </p:sp>
      <p:pic>
        <p:nvPicPr>
          <p:cNvPr id="4" name="Picture 3">
            <a:extLst>
              <a:ext uri="{FF2B5EF4-FFF2-40B4-BE49-F238E27FC236}">
                <a16:creationId xmlns:a16="http://schemas.microsoft.com/office/drawing/2014/main" id="{CE145ECD-A889-460C-A920-82A6CAE77A41}"/>
              </a:ext>
            </a:extLst>
          </p:cNvPr>
          <p:cNvPicPr>
            <a:picLocks noChangeAspect="1"/>
          </p:cNvPicPr>
          <p:nvPr/>
        </p:nvPicPr>
        <p:blipFill>
          <a:blip r:embed="rId2"/>
          <a:stretch>
            <a:fillRect/>
          </a:stretch>
        </p:blipFill>
        <p:spPr>
          <a:xfrm>
            <a:off x="2428362" y="2352525"/>
            <a:ext cx="8256049" cy="3000232"/>
          </a:xfrm>
          <a:prstGeom prst="rect">
            <a:avLst/>
          </a:prstGeom>
        </p:spPr>
      </p:pic>
    </p:spTree>
    <p:extLst>
      <p:ext uri="{BB962C8B-B14F-4D97-AF65-F5344CB8AC3E}">
        <p14:creationId xmlns:p14="http://schemas.microsoft.com/office/powerpoint/2010/main" val="22699314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A302-FAE3-44E2-A8B4-53126811738B}"/>
              </a:ext>
            </a:extLst>
          </p:cNvPr>
          <p:cNvSpPr>
            <a:spLocks noGrp="1"/>
          </p:cNvSpPr>
          <p:nvPr>
            <p:ph type="title"/>
          </p:nvPr>
        </p:nvSpPr>
        <p:spPr/>
        <p:txBody>
          <a:bodyPr/>
          <a:lstStyle/>
          <a:p>
            <a:pPr algn="ctr"/>
            <a:r>
              <a:rPr lang="en-IN"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EXIT PORTAL</a:t>
            </a:r>
          </a:p>
        </p:txBody>
      </p:sp>
      <p:pic>
        <p:nvPicPr>
          <p:cNvPr id="4" name="Picture 3">
            <a:extLst>
              <a:ext uri="{FF2B5EF4-FFF2-40B4-BE49-F238E27FC236}">
                <a16:creationId xmlns:a16="http://schemas.microsoft.com/office/drawing/2014/main" id="{4F121941-C86D-4E9F-8B51-52BEDB6A861A}"/>
              </a:ext>
            </a:extLst>
          </p:cNvPr>
          <p:cNvPicPr>
            <a:picLocks noChangeAspect="1"/>
          </p:cNvPicPr>
          <p:nvPr/>
        </p:nvPicPr>
        <p:blipFill>
          <a:blip r:embed="rId2"/>
          <a:stretch>
            <a:fillRect/>
          </a:stretch>
        </p:blipFill>
        <p:spPr>
          <a:xfrm>
            <a:off x="1612494" y="2057401"/>
            <a:ext cx="8957554" cy="4161577"/>
          </a:xfrm>
          <a:prstGeom prst="rect">
            <a:avLst/>
          </a:prstGeom>
        </p:spPr>
      </p:pic>
    </p:spTree>
    <p:extLst>
      <p:ext uri="{BB962C8B-B14F-4D97-AF65-F5344CB8AC3E}">
        <p14:creationId xmlns:p14="http://schemas.microsoft.com/office/powerpoint/2010/main" val="42509876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llustration Of Thank You Poster India Truck Paint Style Royalty Free  Cliparts, Vectors, And Stock Illustration. Image 25737544.">
            <a:extLst>
              <a:ext uri="{FF2B5EF4-FFF2-40B4-BE49-F238E27FC236}">
                <a16:creationId xmlns:a16="http://schemas.microsoft.com/office/drawing/2014/main" id="{22FAD44A-4B85-4CE5-A324-B918CF4BC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925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76DC-D356-4426-801D-7625323AED31}"/>
              </a:ext>
            </a:extLst>
          </p:cNvPr>
          <p:cNvSpPr>
            <a:spLocks noGrp="1"/>
          </p:cNvSpPr>
          <p:nvPr>
            <p:ph type="title"/>
          </p:nvPr>
        </p:nvSpPr>
        <p:spPr/>
        <p:txBody>
          <a:bodyPr>
            <a:normAutofit fontScale="90000"/>
          </a:bodyPr>
          <a:lstStyle/>
          <a:p>
            <a:pPr algn="l"/>
            <a:r>
              <a:rPr lang="en-US" sz="8000" b="1" cap="none"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ea typeface="Calibri" panose="020F0502020204030204" pitchFamily="34" charset="0"/>
                <a:cs typeface="Times New Roman" panose="02020603050405020304" pitchFamily="18" charset="0"/>
              </a:rPr>
              <a:t>INTRODUCTION</a:t>
            </a:r>
            <a:r>
              <a:rPr lang="en-US" sz="1800" b="1" cap="none"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E399C5-E28D-4E06-ACAE-D1E4AE4BB13B}"/>
              </a:ext>
            </a:extLst>
          </p:cNvPr>
          <p:cNvSpPr>
            <a:spLocks noGrp="1"/>
          </p:cNvSpPr>
          <p:nvPr>
            <p:ph idx="1"/>
          </p:nvPr>
        </p:nvSpPr>
        <p:spPr/>
        <p:txBody>
          <a:bodyPr>
            <a:normAutofit lnSpcReduction="10000"/>
          </a:bodyPr>
          <a:lstStyle/>
          <a:p>
            <a:pPr>
              <a:lnSpc>
                <a:spcPct val="107000"/>
              </a:lnSpc>
              <a:spcAft>
                <a:spcPts val="800"/>
              </a:spcAft>
            </a:pP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Calibri" panose="020F0502020204030204" pitchFamily="34" charset="0"/>
              </a:rPr>
              <a:t>The project </a:t>
            </a:r>
            <a:r>
              <a:rPr lang="en-US" sz="28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Calibri" panose="020F0502020204030204" pitchFamily="34" charset="0"/>
              </a:rPr>
              <a:t>i</a:t>
            </a:r>
            <a:r>
              <a:rPr lang="en-IN"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Calibri" panose="020F0502020204030204" pitchFamily="34" charset="0"/>
              </a:rPr>
              <a:t>s based on the concept of managing the record of supermarket on regarding their customers and items. There are no login features in this simple application. This mini project contains limited features, but the essential one.</a:t>
            </a:r>
            <a:endParaRPr lang="en-IN"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Calibri" panose="020F0502020204030204" pitchFamily="34" charset="0"/>
              </a:rPr>
              <a:t>There are two portals in this program</a:t>
            </a:r>
          </a:p>
          <a:p>
            <a:pPr>
              <a:lnSpc>
                <a:spcPct val="107000"/>
              </a:lnSpc>
              <a:spcAft>
                <a:spcPts val="800"/>
              </a:spcAft>
            </a:pPr>
            <a:r>
              <a:rPr lang="en-IN"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Calibri" panose="020F0502020204030204" pitchFamily="34" charset="0"/>
              </a:rPr>
              <a:t>ADMINISTRATOR</a:t>
            </a:r>
          </a:p>
          <a:p>
            <a:pPr>
              <a:lnSpc>
                <a:spcPct val="107000"/>
              </a:lnSpc>
              <a:spcAft>
                <a:spcPts val="800"/>
              </a:spcAft>
            </a:pPr>
            <a:r>
              <a:rPr lang="en-IN"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Calibri" panose="020F0502020204030204" pitchFamily="34" charset="0"/>
              </a:rPr>
              <a:t>CUSTOMER:</a:t>
            </a:r>
            <a:endParaRPr lang="en-IN"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82880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A88D28-B24C-4ADF-BA2B-90679558138B}"/>
              </a:ext>
            </a:extLst>
          </p:cNvPr>
          <p:cNvSpPr/>
          <p:nvPr/>
        </p:nvSpPr>
        <p:spPr>
          <a:xfrm>
            <a:off x="2357889" y="2055474"/>
            <a:ext cx="2150169" cy="6715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Administrator</a:t>
            </a:r>
          </a:p>
        </p:txBody>
      </p:sp>
      <p:sp>
        <p:nvSpPr>
          <p:cNvPr id="3" name="Rectangle 2">
            <a:extLst>
              <a:ext uri="{FF2B5EF4-FFF2-40B4-BE49-F238E27FC236}">
                <a16:creationId xmlns:a16="http://schemas.microsoft.com/office/drawing/2014/main" id="{6A1CA764-A57F-479D-8064-F629B8EF854C}"/>
              </a:ext>
            </a:extLst>
          </p:cNvPr>
          <p:cNvSpPr/>
          <p:nvPr/>
        </p:nvSpPr>
        <p:spPr>
          <a:xfrm>
            <a:off x="2371725" y="3277736"/>
            <a:ext cx="2150169" cy="6715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a:t>
            </a:r>
          </a:p>
        </p:txBody>
      </p:sp>
      <p:sp>
        <p:nvSpPr>
          <p:cNvPr id="4" name="Rectangle 3">
            <a:extLst>
              <a:ext uri="{FF2B5EF4-FFF2-40B4-BE49-F238E27FC236}">
                <a16:creationId xmlns:a16="http://schemas.microsoft.com/office/drawing/2014/main" id="{D06EA54F-4055-45C4-90FA-644E390B0137}"/>
              </a:ext>
            </a:extLst>
          </p:cNvPr>
          <p:cNvSpPr/>
          <p:nvPr/>
        </p:nvSpPr>
        <p:spPr>
          <a:xfrm>
            <a:off x="1602070" y="4648622"/>
            <a:ext cx="2150169"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Exit</a:t>
            </a:r>
          </a:p>
        </p:txBody>
      </p:sp>
      <p:sp>
        <p:nvSpPr>
          <p:cNvPr id="5" name="Rounded Rectangle 9">
            <a:extLst>
              <a:ext uri="{FF2B5EF4-FFF2-40B4-BE49-F238E27FC236}">
                <a16:creationId xmlns:a16="http://schemas.microsoft.com/office/drawing/2014/main" id="{F33E3EC6-1BE6-4A39-A480-3B89A83C6F9B}"/>
              </a:ext>
            </a:extLst>
          </p:cNvPr>
          <p:cNvSpPr/>
          <p:nvPr/>
        </p:nvSpPr>
        <p:spPr>
          <a:xfrm>
            <a:off x="0" y="3109347"/>
            <a:ext cx="1495150" cy="104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Shopping club</a:t>
            </a:r>
          </a:p>
        </p:txBody>
      </p:sp>
      <p:cxnSp>
        <p:nvCxnSpPr>
          <p:cNvPr id="6" name="Straight Arrow Connector 5">
            <a:extLst>
              <a:ext uri="{FF2B5EF4-FFF2-40B4-BE49-F238E27FC236}">
                <a16:creationId xmlns:a16="http://schemas.microsoft.com/office/drawing/2014/main" id="{DB01E339-5D29-46BA-ABD6-957A07C352A6}"/>
              </a:ext>
            </a:extLst>
          </p:cNvPr>
          <p:cNvCxnSpPr>
            <a:cxnSpLocks/>
          </p:cNvCxnSpPr>
          <p:nvPr/>
        </p:nvCxnSpPr>
        <p:spPr>
          <a:xfrm>
            <a:off x="1500188" y="3613492"/>
            <a:ext cx="845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5">
            <a:extLst>
              <a:ext uri="{FF2B5EF4-FFF2-40B4-BE49-F238E27FC236}">
                <a16:creationId xmlns:a16="http://schemas.microsoft.com/office/drawing/2014/main" id="{8C8303E2-DA99-47FF-BA10-F93B007CF340}"/>
              </a:ext>
            </a:extLst>
          </p:cNvPr>
          <p:cNvCxnSpPr>
            <a:cxnSpLocks/>
          </p:cNvCxnSpPr>
          <p:nvPr/>
        </p:nvCxnSpPr>
        <p:spPr>
          <a:xfrm>
            <a:off x="750094" y="4134986"/>
            <a:ext cx="1598770" cy="8493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31">
            <a:extLst>
              <a:ext uri="{FF2B5EF4-FFF2-40B4-BE49-F238E27FC236}">
                <a16:creationId xmlns:a16="http://schemas.microsoft.com/office/drawing/2014/main" id="{06EB41E9-D3D0-4BC4-88F8-5DC6AB1EE844}"/>
              </a:ext>
            </a:extLst>
          </p:cNvPr>
          <p:cNvCxnSpPr>
            <a:stCxn id="2" idx="1"/>
          </p:cNvCxnSpPr>
          <p:nvPr/>
        </p:nvCxnSpPr>
        <p:spPr>
          <a:xfrm rot="10800000" flipV="1">
            <a:off x="736259" y="2391230"/>
            <a:ext cx="1621630" cy="7167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D2812CF-A880-4788-87A3-C3694DE4942A}"/>
              </a:ext>
            </a:extLst>
          </p:cNvPr>
          <p:cNvCxnSpPr>
            <a:stCxn id="4" idx="2"/>
          </p:cNvCxnSpPr>
          <p:nvPr/>
        </p:nvCxnSpPr>
        <p:spPr>
          <a:xfrm>
            <a:off x="2677155" y="5320134"/>
            <a:ext cx="3622" cy="80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CF3BFA-1271-419A-A55D-38B71301BBFF}"/>
              </a:ext>
            </a:extLst>
          </p:cNvPr>
          <p:cNvSpPr txBox="1"/>
          <p:nvPr/>
        </p:nvSpPr>
        <p:spPr>
          <a:xfrm>
            <a:off x="2222158" y="6010017"/>
            <a:ext cx="1639424" cy="646331"/>
          </a:xfrm>
          <a:prstGeom prst="rect">
            <a:avLst/>
          </a:prstGeom>
          <a:noFill/>
        </p:spPr>
        <p:txBody>
          <a:bodyPr wrap="square" rtlCol="0">
            <a:spAutoFit/>
          </a:bodyPr>
          <a:lstStyle/>
          <a:p>
            <a:r>
              <a:rPr lang="en-US" dirty="0"/>
              <a:t>Program terminate</a:t>
            </a:r>
          </a:p>
        </p:txBody>
      </p:sp>
      <p:grpSp>
        <p:nvGrpSpPr>
          <p:cNvPr id="11" name="Group 10">
            <a:extLst>
              <a:ext uri="{FF2B5EF4-FFF2-40B4-BE49-F238E27FC236}">
                <a16:creationId xmlns:a16="http://schemas.microsoft.com/office/drawing/2014/main" id="{8E9786F7-B445-4FF5-AEF9-443EE19D7DFE}"/>
              </a:ext>
            </a:extLst>
          </p:cNvPr>
          <p:cNvGrpSpPr/>
          <p:nvPr/>
        </p:nvGrpSpPr>
        <p:grpSpPr>
          <a:xfrm>
            <a:off x="7268368" y="415020"/>
            <a:ext cx="2671832" cy="3827575"/>
            <a:chOff x="7253854" y="182903"/>
            <a:chExt cx="2680834" cy="3827575"/>
          </a:xfrm>
        </p:grpSpPr>
        <p:grpSp>
          <p:nvGrpSpPr>
            <p:cNvPr id="12" name="Group 11">
              <a:extLst>
                <a:ext uri="{FF2B5EF4-FFF2-40B4-BE49-F238E27FC236}">
                  <a16:creationId xmlns:a16="http://schemas.microsoft.com/office/drawing/2014/main" id="{760504CC-8526-4F4C-96BE-44B77DE5FDC5}"/>
                </a:ext>
              </a:extLst>
            </p:cNvPr>
            <p:cNvGrpSpPr/>
            <p:nvPr/>
          </p:nvGrpSpPr>
          <p:grpSpPr>
            <a:xfrm>
              <a:off x="7253854" y="182903"/>
              <a:ext cx="2680834" cy="3248931"/>
              <a:chOff x="6673282" y="336098"/>
              <a:chExt cx="2680834" cy="3248931"/>
            </a:xfrm>
          </p:grpSpPr>
          <p:sp>
            <p:nvSpPr>
              <p:cNvPr id="14" name="Oval 13">
                <a:extLst>
                  <a:ext uri="{FF2B5EF4-FFF2-40B4-BE49-F238E27FC236}">
                    <a16:creationId xmlns:a16="http://schemas.microsoft.com/office/drawing/2014/main" id="{705ED2E5-57EA-4DF6-853B-ABD0CD748985}"/>
                  </a:ext>
                </a:extLst>
              </p:cNvPr>
              <p:cNvSpPr/>
              <p:nvPr/>
            </p:nvSpPr>
            <p:spPr>
              <a:xfrm>
                <a:off x="6673282" y="336098"/>
                <a:ext cx="2680834" cy="4104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a:t>
                </a:r>
              </a:p>
            </p:txBody>
          </p:sp>
          <p:sp>
            <p:nvSpPr>
              <p:cNvPr id="15" name="Oval 14">
                <a:extLst>
                  <a:ext uri="{FF2B5EF4-FFF2-40B4-BE49-F238E27FC236}">
                    <a16:creationId xmlns:a16="http://schemas.microsoft.com/office/drawing/2014/main" id="{72E102F6-702D-4018-81FA-61FDE6109B6A}"/>
                  </a:ext>
                </a:extLst>
              </p:cNvPr>
              <p:cNvSpPr/>
              <p:nvPr/>
            </p:nvSpPr>
            <p:spPr>
              <a:xfrm>
                <a:off x="6673282" y="859973"/>
                <a:ext cx="2680834" cy="4104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Display</a:t>
                </a:r>
              </a:p>
            </p:txBody>
          </p:sp>
          <p:sp>
            <p:nvSpPr>
              <p:cNvPr id="16" name="Oval 15">
                <a:extLst>
                  <a:ext uri="{FF2B5EF4-FFF2-40B4-BE49-F238E27FC236}">
                    <a16:creationId xmlns:a16="http://schemas.microsoft.com/office/drawing/2014/main" id="{F313B790-E7AA-453C-9F6A-D87C42A2BBEB}"/>
                  </a:ext>
                </a:extLst>
              </p:cNvPr>
              <p:cNvSpPr/>
              <p:nvPr/>
            </p:nvSpPr>
            <p:spPr>
              <a:xfrm>
                <a:off x="6673282" y="1431473"/>
                <a:ext cx="2680834" cy="4104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Modify</a:t>
                </a:r>
              </a:p>
            </p:txBody>
          </p:sp>
          <p:sp>
            <p:nvSpPr>
              <p:cNvPr id="17" name="Oval 16">
                <a:extLst>
                  <a:ext uri="{FF2B5EF4-FFF2-40B4-BE49-F238E27FC236}">
                    <a16:creationId xmlns:a16="http://schemas.microsoft.com/office/drawing/2014/main" id="{1A40CBE8-32A4-408F-B309-21517D02812F}"/>
                  </a:ext>
                </a:extLst>
              </p:cNvPr>
              <p:cNvSpPr/>
              <p:nvPr/>
            </p:nvSpPr>
            <p:spPr>
              <a:xfrm>
                <a:off x="6673282" y="1976552"/>
                <a:ext cx="2680834" cy="4104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remove</a:t>
                </a:r>
              </a:p>
            </p:txBody>
          </p:sp>
          <p:sp>
            <p:nvSpPr>
              <p:cNvPr id="18" name="Oval 17">
                <a:extLst>
                  <a:ext uri="{FF2B5EF4-FFF2-40B4-BE49-F238E27FC236}">
                    <a16:creationId xmlns:a16="http://schemas.microsoft.com/office/drawing/2014/main" id="{7CE2B6FE-17D2-4B1D-8D65-C3EF685BB83E}"/>
                  </a:ext>
                </a:extLst>
              </p:cNvPr>
              <p:cNvSpPr/>
              <p:nvPr/>
            </p:nvSpPr>
            <p:spPr>
              <a:xfrm>
                <a:off x="6673282" y="2598285"/>
                <a:ext cx="2680834" cy="4104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Queue List</a:t>
                </a:r>
              </a:p>
            </p:txBody>
          </p:sp>
          <p:sp>
            <p:nvSpPr>
              <p:cNvPr id="19" name="Oval 18">
                <a:extLst>
                  <a:ext uri="{FF2B5EF4-FFF2-40B4-BE49-F238E27FC236}">
                    <a16:creationId xmlns:a16="http://schemas.microsoft.com/office/drawing/2014/main" id="{7267AF59-A83A-4CE5-84D3-25DCB5E2223E}"/>
                  </a:ext>
                </a:extLst>
              </p:cNvPr>
              <p:cNvSpPr/>
              <p:nvPr/>
            </p:nvSpPr>
            <p:spPr>
              <a:xfrm>
                <a:off x="6673282" y="3174548"/>
                <a:ext cx="2680834" cy="4104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DE queue</a:t>
                </a:r>
              </a:p>
            </p:txBody>
          </p:sp>
        </p:grpSp>
        <p:sp>
          <p:nvSpPr>
            <p:cNvPr id="13" name="Oval 12">
              <a:extLst>
                <a:ext uri="{FF2B5EF4-FFF2-40B4-BE49-F238E27FC236}">
                  <a16:creationId xmlns:a16="http://schemas.microsoft.com/office/drawing/2014/main" id="{AA92A852-8FB9-4B69-84F6-E0539B063FB0}"/>
                </a:ext>
              </a:extLst>
            </p:cNvPr>
            <p:cNvSpPr/>
            <p:nvPr/>
          </p:nvSpPr>
          <p:spPr>
            <a:xfrm>
              <a:off x="7253854" y="3599997"/>
              <a:ext cx="2680834" cy="4104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Back to main</a:t>
              </a:r>
            </a:p>
          </p:txBody>
        </p:sp>
      </p:grpSp>
      <p:cxnSp>
        <p:nvCxnSpPr>
          <p:cNvPr id="20" name="Straight Arrow Connector 19">
            <a:extLst>
              <a:ext uri="{FF2B5EF4-FFF2-40B4-BE49-F238E27FC236}">
                <a16:creationId xmlns:a16="http://schemas.microsoft.com/office/drawing/2014/main" id="{5B4F380D-DE5A-42B0-97C2-F66B2B9E5EB6}"/>
              </a:ext>
            </a:extLst>
          </p:cNvPr>
          <p:cNvCxnSpPr>
            <a:cxnSpLocks/>
          </p:cNvCxnSpPr>
          <p:nvPr/>
        </p:nvCxnSpPr>
        <p:spPr>
          <a:xfrm flipV="1">
            <a:off x="4530872" y="644182"/>
            <a:ext cx="2753066" cy="143521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E5EC34F-91D5-4A6E-BF32-B313F6D9D4A6}"/>
              </a:ext>
            </a:extLst>
          </p:cNvPr>
          <p:cNvCxnSpPr>
            <a:cxnSpLocks/>
          </p:cNvCxnSpPr>
          <p:nvPr/>
        </p:nvCxnSpPr>
        <p:spPr>
          <a:xfrm flipV="1">
            <a:off x="4529137" y="1170609"/>
            <a:ext cx="2754801" cy="103983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590BE3F-4791-46DE-807B-68051FDD8A7B}"/>
              </a:ext>
            </a:extLst>
          </p:cNvPr>
          <p:cNvCxnSpPr>
            <a:cxnSpLocks/>
          </p:cNvCxnSpPr>
          <p:nvPr/>
        </p:nvCxnSpPr>
        <p:spPr>
          <a:xfrm flipV="1">
            <a:off x="4544707" y="1763049"/>
            <a:ext cx="2736621" cy="5279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ABA7256-8FF0-430C-B856-3F10DC8BADC6}"/>
              </a:ext>
            </a:extLst>
          </p:cNvPr>
          <p:cNvCxnSpPr>
            <a:cxnSpLocks/>
          </p:cNvCxnSpPr>
          <p:nvPr/>
        </p:nvCxnSpPr>
        <p:spPr>
          <a:xfrm flipV="1">
            <a:off x="4530872" y="2322606"/>
            <a:ext cx="2730786" cy="9254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CAD02BA-9AC7-48BA-841F-CEEF820C98BB}"/>
              </a:ext>
            </a:extLst>
          </p:cNvPr>
          <p:cNvCxnSpPr>
            <a:cxnSpLocks/>
          </p:cNvCxnSpPr>
          <p:nvPr/>
        </p:nvCxnSpPr>
        <p:spPr>
          <a:xfrm>
            <a:off x="4544707" y="2578118"/>
            <a:ext cx="2736621" cy="32335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4617A3B-4EE4-4F6B-840E-DC6F2722343B}"/>
              </a:ext>
            </a:extLst>
          </p:cNvPr>
          <p:cNvCxnSpPr>
            <a:cxnSpLocks/>
          </p:cNvCxnSpPr>
          <p:nvPr/>
        </p:nvCxnSpPr>
        <p:spPr>
          <a:xfrm>
            <a:off x="4544707" y="2671833"/>
            <a:ext cx="2739231" cy="82320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Freeform 65">
            <a:extLst>
              <a:ext uri="{FF2B5EF4-FFF2-40B4-BE49-F238E27FC236}">
                <a16:creationId xmlns:a16="http://schemas.microsoft.com/office/drawing/2014/main" id="{865A60B1-4608-4B0D-B067-883DEA4461B7}"/>
              </a:ext>
            </a:extLst>
          </p:cNvPr>
          <p:cNvSpPr/>
          <p:nvPr/>
        </p:nvSpPr>
        <p:spPr>
          <a:xfrm>
            <a:off x="1125347" y="3006532"/>
            <a:ext cx="6137911" cy="1030822"/>
          </a:xfrm>
          <a:custGeom>
            <a:avLst/>
            <a:gdLst>
              <a:gd name="connsiteX0" fmla="*/ 6158591 w 6158591"/>
              <a:gd name="connsiteY0" fmla="*/ 1103086 h 1103086"/>
              <a:gd name="connsiteX1" fmla="*/ 5868305 w 6158591"/>
              <a:gd name="connsiteY1" fmla="*/ 1088572 h 1103086"/>
              <a:gd name="connsiteX2" fmla="*/ 5781220 w 6158591"/>
              <a:gd name="connsiteY2" fmla="*/ 1059543 h 1103086"/>
              <a:gd name="connsiteX3" fmla="*/ 5679620 w 6158591"/>
              <a:gd name="connsiteY3" fmla="*/ 1030515 h 1103086"/>
              <a:gd name="connsiteX4" fmla="*/ 5636077 w 6158591"/>
              <a:gd name="connsiteY4" fmla="*/ 1001486 h 1103086"/>
              <a:gd name="connsiteX5" fmla="*/ 5592534 w 6158591"/>
              <a:gd name="connsiteY5" fmla="*/ 986972 h 1103086"/>
              <a:gd name="connsiteX6" fmla="*/ 5548991 w 6158591"/>
              <a:gd name="connsiteY6" fmla="*/ 943429 h 1103086"/>
              <a:gd name="connsiteX7" fmla="*/ 5505448 w 6158591"/>
              <a:gd name="connsiteY7" fmla="*/ 914400 h 1103086"/>
              <a:gd name="connsiteX8" fmla="*/ 5461905 w 6158591"/>
              <a:gd name="connsiteY8" fmla="*/ 870858 h 1103086"/>
              <a:gd name="connsiteX9" fmla="*/ 5374820 w 6158591"/>
              <a:gd name="connsiteY9" fmla="*/ 827315 h 1103086"/>
              <a:gd name="connsiteX10" fmla="*/ 5287734 w 6158591"/>
              <a:gd name="connsiteY10" fmla="*/ 740229 h 1103086"/>
              <a:gd name="connsiteX11" fmla="*/ 5244191 w 6158591"/>
              <a:gd name="connsiteY11" fmla="*/ 725715 h 1103086"/>
              <a:gd name="connsiteX12" fmla="*/ 5157105 w 6158591"/>
              <a:gd name="connsiteY12" fmla="*/ 667658 h 1103086"/>
              <a:gd name="connsiteX13" fmla="*/ 5113563 w 6158591"/>
              <a:gd name="connsiteY13" fmla="*/ 653143 h 1103086"/>
              <a:gd name="connsiteX14" fmla="*/ 5070020 w 6158591"/>
              <a:gd name="connsiteY14" fmla="*/ 624115 h 1103086"/>
              <a:gd name="connsiteX15" fmla="*/ 4982934 w 6158591"/>
              <a:gd name="connsiteY15" fmla="*/ 609600 h 1103086"/>
              <a:gd name="connsiteX16" fmla="*/ 4939391 w 6158591"/>
              <a:gd name="connsiteY16" fmla="*/ 595086 h 1103086"/>
              <a:gd name="connsiteX17" fmla="*/ 4692648 w 6158591"/>
              <a:gd name="connsiteY17" fmla="*/ 580572 h 1103086"/>
              <a:gd name="connsiteX18" fmla="*/ 4474934 w 6158591"/>
              <a:gd name="connsiteY18" fmla="*/ 537029 h 1103086"/>
              <a:gd name="connsiteX19" fmla="*/ 4329791 w 6158591"/>
              <a:gd name="connsiteY19" fmla="*/ 508000 h 1103086"/>
              <a:gd name="connsiteX20" fmla="*/ 4199163 w 6158591"/>
              <a:gd name="connsiteY20" fmla="*/ 464458 h 1103086"/>
              <a:gd name="connsiteX21" fmla="*/ 4155620 w 6158591"/>
              <a:gd name="connsiteY21" fmla="*/ 449943 h 1103086"/>
              <a:gd name="connsiteX22" fmla="*/ 4112077 w 6158591"/>
              <a:gd name="connsiteY22" fmla="*/ 420915 h 1103086"/>
              <a:gd name="connsiteX23" fmla="*/ 4024991 w 6158591"/>
              <a:gd name="connsiteY23" fmla="*/ 391886 h 1103086"/>
              <a:gd name="connsiteX24" fmla="*/ 3937905 w 6158591"/>
              <a:gd name="connsiteY24" fmla="*/ 348343 h 1103086"/>
              <a:gd name="connsiteX25" fmla="*/ 3850820 w 6158591"/>
              <a:gd name="connsiteY25" fmla="*/ 304800 h 1103086"/>
              <a:gd name="connsiteX26" fmla="*/ 3749220 w 6158591"/>
              <a:gd name="connsiteY26" fmla="*/ 246743 h 1103086"/>
              <a:gd name="connsiteX27" fmla="*/ 3705677 w 6158591"/>
              <a:gd name="connsiteY27" fmla="*/ 217715 h 1103086"/>
              <a:gd name="connsiteX28" fmla="*/ 3662134 w 6158591"/>
              <a:gd name="connsiteY28" fmla="*/ 203200 h 1103086"/>
              <a:gd name="connsiteX29" fmla="*/ 3618591 w 6158591"/>
              <a:gd name="connsiteY29" fmla="*/ 174172 h 1103086"/>
              <a:gd name="connsiteX30" fmla="*/ 3531505 w 6158591"/>
              <a:gd name="connsiteY30" fmla="*/ 145143 h 1103086"/>
              <a:gd name="connsiteX31" fmla="*/ 3487963 w 6158591"/>
              <a:gd name="connsiteY31" fmla="*/ 130629 h 1103086"/>
              <a:gd name="connsiteX32" fmla="*/ 3386363 w 6158591"/>
              <a:gd name="connsiteY32" fmla="*/ 87086 h 1103086"/>
              <a:gd name="connsiteX33" fmla="*/ 3241220 w 6158591"/>
              <a:gd name="connsiteY33" fmla="*/ 29029 h 1103086"/>
              <a:gd name="connsiteX34" fmla="*/ 3197677 w 6158591"/>
              <a:gd name="connsiteY34" fmla="*/ 14515 h 1103086"/>
              <a:gd name="connsiteX35" fmla="*/ 3110591 w 6158591"/>
              <a:gd name="connsiteY35" fmla="*/ 0 h 1103086"/>
              <a:gd name="connsiteX36" fmla="*/ 77105 w 6158591"/>
              <a:gd name="connsiteY36" fmla="*/ 14515 h 1103086"/>
              <a:gd name="connsiteX37" fmla="*/ 33563 w 6158591"/>
              <a:gd name="connsiteY37" fmla="*/ 43543 h 1103086"/>
              <a:gd name="connsiteX38" fmla="*/ 4534 w 6158591"/>
              <a:gd name="connsiteY38" fmla="*/ 20320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591" h="1103086">
                <a:moveTo>
                  <a:pt x="6158591" y="1103086"/>
                </a:moveTo>
                <a:cubicBezTo>
                  <a:pt x="6061829" y="1098248"/>
                  <a:pt x="5964549" y="1099677"/>
                  <a:pt x="5868305" y="1088572"/>
                </a:cubicBezTo>
                <a:cubicBezTo>
                  <a:pt x="5837908" y="1085065"/>
                  <a:pt x="5810905" y="1066964"/>
                  <a:pt x="5781220" y="1059543"/>
                </a:cubicBezTo>
                <a:cubicBezTo>
                  <a:pt x="5708320" y="1041318"/>
                  <a:pt x="5742087" y="1051337"/>
                  <a:pt x="5679620" y="1030515"/>
                </a:cubicBezTo>
                <a:cubicBezTo>
                  <a:pt x="5665106" y="1020839"/>
                  <a:pt x="5651679" y="1009287"/>
                  <a:pt x="5636077" y="1001486"/>
                </a:cubicBezTo>
                <a:cubicBezTo>
                  <a:pt x="5622393" y="994644"/>
                  <a:pt x="5605264" y="995459"/>
                  <a:pt x="5592534" y="986972"/>
                </a:cubicBezTo>
                <a:cubicBezTo>
                  <a:pt x="5575455" y="975586"/>
                  <a:pt x="5564760" y="956570"/>
                  <a:pt x="5548991" y="943429"/>
                </a:cubicBezTo>
                <a:cubicBezTo>
                  <a:pt x="5535590" y="932262"/>
                  <a:pt x="5518849" y="925567"/>
                  <a:pt x="5505448" y="914400"/>
                </a:cubicBezTo>
                <a:cubicBezTo>
                  <a:pt x="5489679" y="901260"/>
                  <a:pt x="5477674" y="883999"/>
                  <a:pt x="5461905" y="870858"/>
                </a:cubicBezTo>
                <a:cubicBezTo>
                  <a:pt x="5424388" y="839594"/>
                  <a:pt x="5418463" y="841862"/>
                  <a:pt x="5374820" y="827315"/>
                </a:cubicBezTo>
                <a:cubicBezTo>
                  <a:pt x="5345791" y="798286"/>
                  <a:pt x="5320139" y="765433"/>
                  <a:pt x="5287734" y="740229"/>
                </a:cubicBezTo>
                <a:cubicBezTo>
                  <a:pt x="5275657" y="730836"/>
                  <a:pt x="5257565" y="733145"/>
                  <a:pt x="5244191" y="725715"/>
                </a:cubicBezTo>
                <a:cubicBezTo>
                  <a:pt x="5213693" y="708772"/>
                  <a:pt x="5190202" y="678691"/>
                  <a:pt x="5157105" y="667658"/>
                </a:cubicBezTo>
                <a:cubicBezTo>
                  <a:pt x="5142591" y="662820"/>
                  <a:pt x="5127247" y="659985"/>
                  <a:pt x="5113563" y="653143"/>
                </a:cubicBezTo>
                <a:cubicBezTo>
                  <a:pt x="5097961" y="645342"/>
                  <a:pt x="5086569" y="629631"/>
                  <a:pt x="5070020" y="624115"/>
                </a:cubicBezTo>
                <a:cubicBezTo>
                  <a:pt x="5042101" y="614809"/>
                  <a:pt x="5011662" y="615984"/>
                  <a:pt x="4982934" y="609600"/>
                </a:cubicBezTo>
                <a:cubicBezTo>
                  <a:pt x="4967999" y="606281"/>
                  <a:pt x="4954614" y="596608"/>
                  <a:pt x="4939391" y="595086"/>
                </a:cubicBezTo>
                <a:cubicBezTo>
                  <a:pt x="4857410" y="586888"/>
                  <a:pt x="4774896" y="585410"/>
                  <a:pt x="4692648" y="580572"/>
                </a:cubicBezTo>
                <a:cubicBezTo>
                  <a:pt x="4580967" y="543346"/>
                  <a:pt x="4711515" y="584346"/>
                  <a:pt x="4474934" y="537029"/>
                </a:cubicBezTo>
                <a:cubicBezTo>
                  <a:pt x="4426553" y="527353"/>
                  <a:pt x="4376598" y="523602"/>
                  <a:pt x="4329791" y="508000"/>
                </a:cubicBezTo>
                <a:lnTo>
                  <a:pt x="4199163" y="464458"/>
                </a:lnTo>
                <a:cubicBezTo>
                  <a:pt x="4184649" y="459620"/>
                  <a:pt x="4168350" y="458430"/>
                  <a:pt x="4155620" y="449943"/>
                </a:cubicBezTo>
                <a:cubicBezTo>
                  <a:pt x="4141106" y="440267"/>
                  <a:pt x="4128017" y="428000"/>
                  <a:pt x="4112077" y="420915"/>
                </a:cubicBezTo>
                <a:cubicBezTo>
                  <a:pt x="4084115" y="408488"/>
                  <a:pt x="4050451" y="408859"/>
                  <a:pt x="4024991" y="391886"/>
                </a:cubicBezTo>
                <a:cubicBezTo>
                  <a:pt x="3900199" y="308693"/>
                  <a:pt x="4058093" y="408437"/>
                  <a:pt x="3937905" y="348343"/>
                </a:cubicBezTo>
                <a:cubicBezTo>
                  <a:pt x="3825360" y="292070"/>
                  <a:pt x="3960268" y="341284"/>
                  <a:pt x="3850820" y="304800"/>
                </a:cubicBezTo>
                <a:cubicBezTo>
                  <a:pt x="3710439" y="199516"/>
                  <a:pt x="3860038" y="302152"/>
                  <a:pt x="3749220" y="246743"/>
                </a:cubicBezTo>
                <a:cubicBezTo>
                  <a:pt x="3733618" y="238942"/>
                  <a:pt x="3721279" y="225516"/>
                  <a:pt x="3705677" y="217715"/>
                </a:cubicBezTo>
                <a:cubicBezTo>
                  <a:pt x="3691993" y="210873"/>
                  <a:pt x="3675818" y="210042"/>
                  <a:pt x="3662134" y="203200"/>
                </a:cubicBezTo>
                <a:cubicBezTo>
                  <a:pt x="3646532" y="195399"/>
                  <a:pt x="3634531" y="181257"/>
                  <a:pt x="3618591" y="174172"/>
                </a:cubicBezTo>
                <a:cubicBezTo>
                  <a:pt x="3590629" y="161745"/>
                  <a:pt x="3560534" y="154819"/>
                  <a:pt x="3531505" y="145143"/>
                </a:cubicBezTo>
                <a:cubicBezTo>
                  <a:pt x="3516991" y="140305"/>
                  <a:pt x="3501647" y="137471"/>
                  <a:pt x="3487963" y="130629"/>
                </a:cubicBezTo>
                <a:cubicBezTo>
                  <a:pt x="3295433" y="34364"/>
                  <a:pt x="3535839" y="151146"/>
                  <a:pt x="3386363" y="87086"/>
                </a:cubicBezTo>
                <a:cubicBezTo>
                  <a:pt x="3236871" y="23019"/>
                  <a:pt x="3439432" y="95100"/>
                  <a:pt x="3241220" y="29029"/>
                </a:cubicBezTo>
                <a:cubicBezTo>
                  <a:pt x="3226706" y="24191"/>
                  <a:pt x="3212768" y="17030"/>
                  <a:pt x="3197677" y="14515"/>
                </a:cubicBezTo>
                <a:lnTo>
                  <a:pt x="3110591" y="0"/>
                </a:lnTo>
                <a:lnTo>
                  <a:pt x="77105" y="14515"/>
                </a:lnTo>
                <a:cubicBezTo>
                  <a:pt x="59663" y="14762"/>
                  <a:pt x="45898" y="31208"/>
                  <a:pt x="33563" y="43543"/>
                </a:cubicBezTo>
                <a:cubicBezTo>
                  <a:pt x="-16936" y="94042"/>
                  <a:pt x="4534" y="125663"/>
                  <a:pt x="4534" y="203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D51D114-9C33-41F4-83F3-9E126E07AA2F}"/>
              </a:ext>
            </a:extLst>
          </p:cNvPr>
          <p:cNvCxnSpPr>
            <a:cxnSpLocks/>
          </p:cNvCxnSpPr>
          <p:nvPr/>
        </p:nvCxnSpPr>
        <p:spPr>
          <a:xfrm flipV="1">
            <a:off x="4515302" y="620262"/>
            <a:ext cx="2753066" cy="143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296B807-0DA4-4F31-9F12-3A0A158B163D}"/>
              </a:ext>
            </a:extLst>
          </p:cNvPr>
          <p:cNvSpPr/>
          <p:nvPr/>
        </p:nvSpPr>
        <p:spPr>
          <a:xfrm>
            <a:off x="5098805" y="4648622"/>
            <a:ext cx="1878560" cy="72756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Buy something</a:t>
            </a:r>
          </a:p>
        </p:txBody>
      </p:sp>
      <p:sp>
        <p:nvSpPr>
          <p:cNvPr id="29" name="Oval 28">
            <a:extLst>
              <a:ext uri="{FF2B5EF4-FFF2-40B4-BE49-F238E27FC236}">
                <a16:creationId xmlns:a16="http://schemas.microsoft.com/office/drawing/2014/main" id="{568CE5A7-4C64-4291-B7CB-4E56BBB0BD84}"/>
              </a:ext>
            </a:extLst>
          </p:cNvPr>
          <p:cNvSpPr/>
          <p:nvPr/>
        </p:nvSpPr>
        <p:spPr>
          <a:xfrm>
            <a:off x="5048193" y="3832114"/>
            <a:ext cx="1610039" cy="72756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a:t>
            </a:r>
            <a:r>
              <a:rPr lang="en-US" sz="1600" dirty="0" err="1"/>
              <a:t>trollie</a:t>
            </a:r>
            <a:endParaRPr lang="en-US" sz="1600" dirty="0"/>
          </a:p>
        </p:txBody>
      </p:sp>
      <p:cxnSp>
        <p:nvCxnSpPr>
          <p:cNvPr id="30" name="Straight Connector 76">
            <a:extLst>
              <a:ext uri="{FF2B5EF4-FFF2-40B4-BE49-F238E27FC236}">
                <a16:creationId xmlns:a16="http://schemas.microsoft.com/office/drawing/2014/main" id="{058E25AE-209A-42B1-ACBF-B4E3481430E6}"/>
              </a:ext>
            </a:extLst>
          </p:cNvPr>
          <p:cNvCxnSpPr>
            <a:stCxn id="3" idx="3"/>
            <a:endCxn id="29" idx="0"/>
          </p:cNvCxnSpPr>
          <p:nvPr/>
        </p:nvCxnSpPr>
        <p:spPr>
          <a:xfrm>
            <a:off x="4521894" y="3613492"/>
            <a:ext cx="1331319" cy="21862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FC984F4-586D-4A6B-A03C-893F9C3892B3}"/>
              </a:ext>
            </a:extLst>
          </p:cNvPr>
          <p:cNvCxnSpPr>
            <a:cxnSpLocks/>
            <a:stCxn id="29" idx="4"/>
            <a:endCxn id="28" idx="0"/>
          </p:cNvCxnSpPr>
          <p:nvPr/>
        </p:nvCxnSpPr>
        <p:spPr>
          <a:xfrm>
            <a:off x="5853213" y="4559682"/>
            <a:ext cx="184872" cy="8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7C9C4AF-42D8-4B91-AD99-D5D508910ABA}"/>
              </a:ext>
            </a:extLst>
          </p:cNvPr>
          <p:cNvSpPr/>
          <p:nvPr/>
        </p:nvSpPr>
        <p:spPr>
          <a:xfrm>
            <a:off x="5073499" y="5376190"/>
            <a:ext cx="1969923" cy="72756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Enter name queue</a:t>
            </a:r>
          </a:p>
        </p:txBody>
      </p:sp>
      <p:sp>
        <p:nvSpPr>
          <p:cNvPr id="33" name="TextBox 32">
            <a:extLst>
              <a:ext uri="{FF2B5EF4-FFF2-40B4-BE49-F238E27FC236}">
                <a16:creationId xmlns:a16="http://schemas.microsoft.com/office/drawing/2014/main" id="{D9384D30-D87F-49C2-9D71-81B8BF7ECF6C}"/>
              </a:ext>
            </a:extLst>
          </p:cNvPr>
          <p:cNvSpPr txBox="1"/>
          <p:nvPr/>
        </p:nvSpPr>
        <p:spPr>
          <a:xfrm>
            <a:off x="9949202" y="232117"/>
            <a:ext cx="2249732" cy="738664"/>
          </a:xfrm>
          <a:prstGeom prst="rect">
            <a:avLst/>
          </a:prstGeom>
          <a:noFill/>
        </p:spPr>
        <p:txBody>
          <a:bodyPr wrap="square" rtlCol="0">
            <a:spAutoFit/>
          </a:bodyPr>
          <a:lstStyle/>
          <a:p>
            <a:r>
              <a:rPr lang="en-US" sz="1400" dirty="0"/>
              <a:t>Add product in the store by entering ID ,Name, price ,Quantity</a:t>
            </a:r>
          </a:p>
        </p:txBody>
      </p:sp>
      <p:sp>
        <p:nvSpPr>
          <p:cNvPr id="34" name="TextBox 33">
            <a:extLst>
              <a:ext uri="{FF2B5EF4-FFF2-40B4-BE49-F238E27FC236}">
                <a16:creationId xmlns:a16="http://schemas.microsoft.com/office/drawing/2014/main" id="{52DFC84F-6386-4E3F-8A78-1C32D20B9AD2}"/>
              </a:ext>
            </a:extLst>
          </p:cNvPr>
          <p:cNvSpPr txBox="1"/>
          <p:nvPr/>
        </p:nvSpPr>
        <p:spPr>
          <a:xfrm>
            <a:off x="4521058" y="734535"/>
            <a:ext cx="1820217" cy="461665"/>
          </a:xfrm>
          <a:prstGeom prst="rect">
            <a:avLst/>
          </a:prstGeom>
          <a:noFill/>
        </p:spPr>
        <p:txBody>
          <a:bodyPr wrap="square" rtlCol="0">
            <a:spAutoFit/>
          </a:bodyPr>
          <a:lstStyle/>
          <a:p>
            <a:r>
              <a:rPr lang="en-US" sz="2400" b="1" dirty="0"/>
              <a:t>LINKED LIST</a:t>
            </a:r>
          </a:p>
        </p:txBody>
      </p:sp>
      <p:sp>
        <p:nvSpPr>
          <p:cNvPr id="35" name="Rectangle 34">
            <a:extLst>
              <a:ext uri="{FF2B5EF4-FFF2-40B4-BE49-F238E27FC236}">
                <a16:creationId xmlns:a16="http://schemas.microsoft.com/office/drawing/2014/main" id="{A810DC45-A3C2-466E-AD59-D8A6B643217B}"/>
              </a:ext>
            </a:extLst>
          </p:cNvPr>
          <p:cNvSpPr/>
          <p:nvPr/>
        </p:nvSpPr>
        <p:spPr>
          <a:xfrm>
            <a:off x="4240580" y="4031806"/>
            <a:ext cx="1007124" cy="369332"/>
          </a:xfrm>
          <a:prstGeom prst="rect">
            <a:avLst/>
          </a:prstGeom>
        </p:spPr>
        <p:txBody>
          <a:bodyPr wrap="square">
            <a:spAutoFit/>
          </a:bodyPr>
          <a:lstStyle/>
          <a:p>
            <a:r>
              <a:rPr lang="en-US" b="1" dirty="0"/>
              <a:t>STACK</a:t>
            </a:r>
          </a:p>
        </p:txBody>
      </p:sp>
      <p:sp>
        <p:nvSpPr>
          <p:cNvPr id="36" name="Rectangle 35">
            <a:extLst>
              <a:ext uri="{FF2B5EF4-FFF2-40B4-BE49-F238E27FC236}">
                <a16:creationId xmlns:a16="http://schemas.microsoft.com/office/drawing/2014/main" id="{B9A59790-A14F-4393-B396-EFE8DF7B1506}"/>
              </a:ext>
            </a:extLst>
          </p:cNvPr>
          <p:cNvSpPr/>
          <p:nvPr/>
        </p:nvSpPr>
        <p:spPr>
          <a:xfrm>
            <a:off x="4088913" y="4827740"/>
            <a:ext cx="1007124" cy="369332"/>
          </a:xfrm>
          <a:prstGeom prst="rect">
            <a:avLst/>
          </a:prstGeom>
        </p:spPr>
        <p:txBody>
          <a:bodyPr wrap="square">
            <a:spAutoFit/>
          </a:bodyPr>
          <a:lstStyle/>
          <a:p>
            <a:r>
              <a:rPr lang="en-US" b="1" dirty="0"/>
              <a:t>ARRAY</a:t>
            </a:r>
          </a:p>
        </p:txBody>
      </p:sp>
      <p:sp>
        <p:nvSpPr>
          <p:cNvPr id="37" name="Rectangle 36">
            <a:extLst>
              <a:ext uri="{FF2B5EF4-FFF2-40B4-BE49-F238E27FC236}">
                <a16:creationId xmlns:a16="http://schemas.microsoft.com/office/drawing/2014/main" id="{D4B36409-999C-44DF-B726-6B2DD75B054F}"/>
              </a:ext>
            </a:extLst>
          </p:cNvPr>
          <p:cNvSpPr/>
          <p:nvPr/>
        </p:nvSpPr>
        <p:spPr>
          <a:xfrm>
            <a:off x="4088913" y="5644248"/>
            <a:ext cx="1052423" cy="369332"/>
          </a:xfrm>
          <a:prstGeom prst="rect">
            <a:avLst/>
          </a:prstGeom>
        </p:spPr>
        <p:txBody>
          <a:bodyPr wrap="square">
            <a:spAutoFit/>
          </a:bodyPr>
          <a:lstStyle/>
          <a:p>
            <a:r>
              <a:rPr lang="en-US" b="1" dirty="0"/>
              <a:t>QUEUE</a:t>
            </a:r>
          </a:p>
        </p:txBody>
      </p:sp>
    </p:spTree>
    <p:extLst>
      <p:ext uri="{BB962C8B-B14F-4D97-AF65-F5344CB8AC3E}">
        <p14:creationId xmlns:p14="http://schemas.microsoft.com/office/powerpoint/2010/main" val="17097251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2434-2C14-460F-812C-805FDA4F3904}"/>
              </a:ext>
            </a:extLst>
          </p:cNvPr>
          <p:cNvSpPr>
            <a:spLocks noGrp="1"/>
          </p:cNvSpPr>
          <p:nvPr>
            <p:ph type="title"/>
          </p:nvPr>
        </p:nvSpPr>
        <p:spPr/>
        <p:txBody>
          <a:bodyPr>
            <a:normAutofit/>
          </a:bodyPr>
          <a:lstStyle/>
          <a:p>
            <a:pPr algn="l"/>
            <a:r>
              <a:rPr lang="en-IN"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rPr>
              <a:t>ADMINISTRATOR</a:t>
            </a:r>
            <a:endParaRPr lang="en-IN"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a:extLst>
              <a:ext uri="{FF2B5EF4-FFF2-40B4-BE49-F238E27FC236}">
                <a16:creationId xmlns:a16="http://schemas.microsoft.com/office/drawing/2014/main" id="{6EFB0747-F0A8-4362-8C2E-D9A79A609200}"/>
              </a:ext>
            </a:extLst>
          </p:cNvPr>
          <p:cNvSpPr>
            <a:spLocks noGrp="1"/>
          </p:cNvSpPr>
          <p:nvPr>
            <p:ph idx="1"/>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IN" sz="4800" b="1" dirty="0">
                <a:ln/>
                <a:solidFill>
                  <a:schemeClr val="accent3"/>
                </a:solidFill>
                <a:latin typeface="Calibri" panose="020F0502020204030204" pitchFamily="34" charset="0"/>
                <a:ea typeface="Calibri" panose="020F0502020204030204" pitchFamily="34" charset="0"/>
              </a:rPr>
              <a:t>In this we can add products, modify existing ones, delete products, display all the products, display customer list, dequeue customer.</a:t>
            </a:r>
            <a:endParaRPr lang="en-IN" sz="4800" b="1" dirty="0">
              <a:ln/>
              <a:solidFill>
                <a:schemeClr val="accent3"/>
              </a:solidFill>
            </a:endParaRPr>
          </a:p>
        </p:txBody>
      </p:sp>
    </p:spTree>
    <p:extLst>
      <p:ext uri="{BB962C8B-B14F-4D97-AF65-F5344CB8AC3E}">
        <p14:creationId xmlns:p14="http://schemas.microsoft.com/office/powerpoint/2010/main" val="26535492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2434-2C14-460F-812C-805FDA4F3904}"/>
              </a:ext>
            </a:extLst>
          </p:cNvPr>
          <p:cNvSpPr>
            <a:spLocks noGrp="1"/>
          </p:cNvSpPr>
          <p:nvPr>
            <p:ph type="title"/>
          </p:nvPr>
        </p:nvSpPr>
        <p:spPr/>
        <p:txBody>
          <a:bodyPr>
            <a:normAutofit/>
          </a:bodyPr>
          <a:lstStyle/>
          <a:p>
            <a:pPr algn="l"/>
            <a:r>
              <a:rPr lang="en-IN"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rPr>
              <a:t>CUSTOMER</a:t>
            </a:r>
            <a:endParaRPr lang="en-IN"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a:extLst>
              <a:ext uri="{FF2B5EF4-FFF2-40B4-BE49-F238E27FC236}">
                <a16:creationId xmlns:a16="http://schemas.microsoft.com/office/drawing/2014/main" id="{6EFB0747-F0A8-4362-8C2E-D9A79A609200}"/>
              </a:ext>
            </a:extLst>
          </p:cNvPr>
          <p:cNvSpPr>
            <a:spLocks noGrp="1"/>
          </p:cNvSpPr>
          <p:nvPr>
            <p:ph idx="1"/>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IN" sz="4000" b="1" dirty="0">
                <a:ln/>
                <a:solidFill>
                  <a:schemeClr val="accent3"/>
                </a:solidFill>
                <a:latin typeface="Calibri" panose="020F0502020204030204" pitchFamily="34" charset="0"/>
                <a:ea typeface="Calibri" panose="020F0502020204030204" pitchFamily="34" charset="0"/>
                <a:cs typeface="Calibri" panose="020F0502020204030204" pitchFamily="34" charset="0"/>
              </a:rPr>
              <a:t>In this we allow to get customers a </a:t>
            </a:r>
            <a:r>
              <a:rPr lang="en-IN" sz="4000" b="1" dirty="0" err="1">
                <a:ln/>
                <a:solidFill>
                  <a:schemeClr val="accent3"/>
                </a:solidFill>
                <a:latin typeface="Calibri" panose="020F0502020204030204" pitchFamily="34" charset="0"/>
                <a:ea typeface="Calibri" panose="020F0502020204030204" pitchFamily="34" charset="0"/>
                <a:cs typeface="Calibri" panose="020F0502020204030204" pitchFamily="34" charset="0"/>
              </a:rPr>
              <a:t>trolli</a:t>
            </a:r>
            <a:r>
              <a:rPr lang="en-IN" sz="4000" b="1" dirty="0">
                <a:ln/>
                <a:solidFill>
                  <a:schemeClr val="accent3"/>
                </a:solidFill>
                <a:latin typeface="Calibri" panose="020F0502020204030204" pitchFamily="34" charset="0"/>
                <a:ea typeface="Calibri" panose="020F0502020204030204" pitchFamily="34" charset="0"/>
                <a:cs typeface="Calibri" panose="020F0502020204030204" pitchFamily="34" charset="0"/>
              </a:rPr>
              <a:t> from whereon they can buy the products in any quantity based on the availability in the store by specifying the product id of the product from the list displayed added by the administrator and lastly a bill is also generated.</a:t>
            </a:r>
            <a:endParaRPr lang="en-IN" sz="4000" b="1" dirty="0">
              <a:ln/>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endParaRPr lang="en-IN" sz="4800" b="1" dirty="0">
              <a:ln/>
              <a:solidFill>
                <a:schemeClr val="accent3"/>
              </a:solidFill>
            </a:endParaRPr>
          </a:p>
        </p:txBody>
      </p:sp>
    </p:spTree>
    <p:extLst>
      <p:ext uri="{BB962C8B-B14F-4D97-AF65-F5344CB8AC3E}">
        <p14:creationId xmlns:p14="http://schemas.microsoft.com/office/powerpoint/2010/main" val="1675674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3A8-88C2-431E-9B06-5C850BC41E15}"/>
              </a:ext>
            </a:extLst>
          </p:cNvPr>
          <p:cNvSpPr>
            <a:spLocks noGrp="1"/>
          </p:cNvSpPr>
          <p:nvPr>
            <p:ph type="title"/>
          </p:nvPr>
        </p:nvSpPr>
        <p:spPr/>
        <p:txBody>
          <a:bodyPr>
            <a:normAutofit/>
          </a:bodyPr>
          <a:lstStyle/>
          <a:p>
            <a:pPr algn="l"/>
            <a:r>
              <a:rPr lang="en-IN" sz="66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Main Screen</a:t>
            </a:r>
          </a:p>
        </p:txBody>
      </p:sp>
      <p:pic>
        <p:nvPicPr>
          <p:cNvPr id="4" name="Picture 3">
            <a:extLst>
              <a:ext uri="{FF2B5EF4-FFF2-40B4-BE49-F238E27FC236}">
                <a16:creationId xmlns:a16="http://schemas.microsoft.com/office/drawing/2014/main" id="{32AB2672-7DE4-4D41-950E-3AF8D2E56F50}"/>
              </a:ext>
            </a:extLst>
          </p:cNvPr>
          <p:cNvPicPr>
            <a:picLocks noChangeAspect="1"/>
          </p:cNvPicPr>
          <p:nvPr/>
        </p:nvPicPr>
        <p:blipFill>
          <a:blip r:embed="rId2"/>
          <a:stretch>
            <a:fillRect/>
          </a:stretch>
        </p:blipFill>
        <p:spPr>
          <a:xfrm>
            <a:off x="1448972" y="1856087"/>
            <a:ext cx="9249508" cy="4952675"/>
          </a:xfrm>
          <a:prstGeom prst="rect">
            <a:avLst/>
          </a:prstGeom>
        </p:spPr>
      </p:pic>
    </p:spTree>
    <p:extLst>
      <p:ext uri="{BB962C8B-B14F-4D97-AF65-F5344CB8AC3E}">
        <p14:creationId xmlns:p14="http://schemas.microsoft.com/office/powerpoint/2010/main" val="33417335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27AD-F98B-4208-90B4-953BD251E681}"/>
              </a:ext>
            </a:extLst>
          </p:cNvPr>
          <p:cNvSpPr>
            <a:spLocks noGrp="1"/>
          </p:cNvSpPr>
          <p:nvPr>
            <p:ph type="title"/>
          </p:nvPr>
        </p:nvSpPr>
        <p:spPr/>
        <p:txBody>
          <a:bodyPr>
            <a:normAutofit/>
          </a:bodyPr>
          <a:lstStyle/>
          <a:p>
            <a:pPr algn="ctr"/>
            <a:r>
              <a:rPr lang="en-IN" sz="60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Main Menu</a:t>
            </a:r>
            <a:endParaRPr lang="en-IN" sz="6000" dirty="0"/>
          </a:p>
        </p:txBody>
      </p:sp>
      <p:pic>
        <p:nvPicPr>
          <p:cNvPr id="4" name="Picture 3">
            <a:extLst>
              <a:ext uri="{FF2B5EF4-FFF2-40B4-BE49-F238E27FC236}">
                <a16:creationId xmlns:a16="http://schemas.microsoft.com/office/drawing/2014/main" id="{55334C17-FF8E-4ECF-8647-5AA3325957F8}"/>
              </a:ext>
            </a:extLst>
          </p:cNvPr>
          <p:cNvPicPr>
            <a:picLocks noChangeAspect="1"/>
          </p:cNvPicPr>
          <p:nvPr/>
        </p:nvPicPr>
        <p:blipFill>
          <a:blip r:embed="rId2"/>
          <a:stretch>
            <a:fillRect/>
          </a:stretch>
        </p:blipFill>
        <p:spPr>
          <a:xfrm>
            <a:off x="1596684" y="2207310"/>
            <a:ext cx="9488658" cy="4538148"/>
          </a:xfrm>
          <a:prstGeom prst="rect">
            <a:avLst/>
          </a:prstGeom>
        </p:spPr>
      </p:pic>
    </p:spTree>
    <p:extLst>
      <p:ext uri="{BB962C8B-B14F-4D97-AF65-F5344CB8AC3E}">
        <p14:creationId xmlns:p14="http://schemas.microsoft.com/office/powerpoint/2010/main" val="8263486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DE18-2FA6-4674-BC46-4C1269F18555}"/>
              </a:ext>
            </a:extLst>
          </p:cNvPr>
          <p:cNvSpPr>
            <a:spLocks noGrp="1"/>
          </p:cNvSpPr>
          <p:nvPr>
            <p:ph type="title"/>
          </p:nvPr>
        </p:nvSpPr>
        <p:spPr/>
        <p:txBody>
          <a:bodyPr>
            <a:normAutofit/>
          </a:bodyPr>
          <a:lstStyle/>
          <a:p>
            <a:pPr algn="ctr"/>
            <a:r>
              <a:rPr lang="en-IN" sz="5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Administrator Portal</a:t>
            </a:r>
          </a:p>
        </p:txBody>
      </p:sp>
      <p:pic>
        <p:nvPicPr>
          <p:cNvPr id="4" name="Picture 3">
            <a:extLst>
              <a:ext uri="{FF2B5EF4-FFF2-40B4-BE49-F238E27FC236}">
                <a16:creationId xmlns:a16="http://schemas.microsoft.com/office/drawing/2014/main" id="{FD67A696-A34A-4843-A0DB-EFB04DD4C4A6}"/>
              </a:ext>
            </a:extLst>
          </p:cNvPr>
          <p:cNvPicPr>
            <a:picLocks noChangeAspect="1"/>
          </p:cNvPicPr>
          <p:nvPr/>
        </p:nvPicPr>
        <p:blipFill>
          <a:blip r:embed="rId2"/>
          <a:stretch>
            <a:fillRect/>
          </a:stretch>
        </p:blipFill>
        <p:spPr>
          <a:xfrm>
            <a:off x="1113729" y="1988126"/>
            <a:ext cx="9964541" cy="4696480"/>
          </a:xfrm>
          <a:prstGeom prst="rect">
            <a:avLst/>
          </a:prstGeom>
        </p:spPr>
      </p:pic>
    </p:spTree>
    <p:extLst>
      <p:ext uri="{BB962C8B-B14F-4D97-AF65-F5344CB8AC3E}">
        <p14:creationId xmlns:p14="http://schemas.microsoft.com/office/powerpoint/2010/main" val="37224361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71</TotalTime>
  <Words>241</Words>
  <Application>Microsoft Office PowerPoint</Application>
  <PresentationFormat>Widescreen</PresentationFormat>
  <Paragraphs>47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Century Gothic</vt:lpstr>
      <vt:lpstr>Times New Roman</vt:lpstr>
      <vt:lpstr>Vapor Trail</vt:lpstr>
      <vt:lpstr>SUPERMARKET MANAGEMENT SYSTEM</vt:lpstr>
      <vt:lpstr>PowerPoint Presentation</vt:lpstr>
      <vt:lpstr>INTRODUCTION: </vt:lpstr>
      <vt:lpstr>PowerPoint Presentation</vt:lpstr>
      <vt:lpstr>ADMINISTRATOR</vt:lpstr>
      <vt:lpstr>CUSTOMER</vt:lpstr>
      <vt:lpstr>Main Screen</vt:lpstr>
      <vt:lpstr>Main Menu</vt:lpstr>
      <vt:lpstr>Administrator Portal</vt:lpstr>
      <vt:lpstr>Adding a product</vt:lpstr>
      <vt:lpstr>Display ALL PRODUCTS</vt:lpstr>
      <vt:lpstr>MODIFY EXISTING PRODUCT</vt:lpstr>
      <vt:lpstr>DELETE A PRODUCT</vt:lpstr>
      <vt:lpstr>DISPLAY CUSTOMER NAME LIST</vt:lpstr>
      <vt:lpstr>DEQUEUE A CUSTOMER</vt:lpstr>
      <vt:lpstr>CUSTOMER PORTAL</vt:lpstr>
      <vt:lpstr>CUSTOMER PORTAL</vt:lpstr>
      <vt:lpstr>CUSTOMER PORTAL</vt:lpstr>
      <vt:lpstr>CUSTOMER PORTAL</vt:lpstr>
      <vt:lpstr>CUSTOMER PORTAL</vt:lpstr>
      <vt:lpstr>EXIT PORTAL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MANAGEMENT SYSTEM</dc:title>
  <dc:creator>Windows User</dc:creator>
  <cp:lastModifiedBy>Windows User</cp:lastModifiedBy>
  <cp:revision>8</cp:revision>
  <dcterms:created xsi:type="dcterms:W3CDTF">2021-12-16T04:04:50Z</dcterms:created>
  <dcterms:modified xsi:type="dcterms:W3CDTF">2021-12-16T05:15:58Z</dcterms:modified>
</cp:coreProperties>
</file>