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553"/>
  </p:normalViewPr>
  <p:slideViewPr>
    <p:cSldViewPr snapToGrid="0" snapToObjects="1">
      <p:cViewPr varScale="1">
        <p:scale>
          <a:sx n="143" d="100"/>
          <a:sy n="14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094-DC24-5C47-B806-56DA7754B01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BDF0-F483-B745-B2FB-F444E773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184374" y="548128"/>
            <a:ext cx="2676698" cy="4992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681887" y="2603251"/>
            <a:ext cx="1653436" cy="2141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Data Store (RDBMS)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4008329" y="1891430"/>
            <a:ext cx="3569918" cy="2918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Unstuctured</a:t>
            </a:r>
            <a:r>
              <a:rPr lang="en-US" dirty="0" smtClean="0"/>
              <a:t> Analytics Processor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494229" y="388307"/>
            <a:ext cx="1327759" cy="9018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3" idx="0"/>
          </p:cNvCxnSpPr>
          <p:nvPr/>
        </p:nvCxnSpPr>
        <p:spPr>
          <a:xfrm>
            <a:off x="6158109" y="1290181"/>
            <a:ext cx="0" cy="60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2" idx="4"/>
          </p:cNvCxnSpPr>
          <p:nvPr/>
        </p:nvCxnSpPr>
        <p:spPr>
          <a:xfrm flipH="1" flipV="1">
            <a:off x="2335323" y="3674226"/>
            <a:ext cx="1673006" cy="4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52789" y="1266694"/>
            <a:ext cx="1139868" cy="75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52789" y="2394037"/>
            <a:ext cx="1139868" cy="75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JDBC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52789" y="3521380"/>
            <a:ext cx="1139868" cy="75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52789" y="4525550"/>
            <a:ext cx="1139868" cy="75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</a:t>
            </a:r>
          </a:p>
        </p:txBody>
      </p:sp>
      <p:cxnSp>
        <p:nvCxnSpPr>
          <p:cNvPr id="15" name="Straight Arrow Connector 14"/>
          <p:cNvCxnSpPr>
            <a:stCxn id="10" idx="1"/>
            <a:endCxn id="3" idx="5"/>
          </p:cNvCxnSpPr>
          <p:nvPr/>
        </p:nvCxnSpPr>
        <p:spPr>
          <a:xfrm flipH="1">
            <a:off x="7578247" y="1641716"/>
            <a:ext cx="2374542" cy="134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3" idx="5"/>
          </p:cNvCxnSpPr>
          <p:nvPr/>
        </p:nvCxnSpPr>
        <p:spPr>
          <a:xfrm flipH="1">
            <a:off x="7578247" y="2769059"/>
            <a:ext cx="2374542" cy="21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3" idx="5"/>
          </p:cNvCxnSpPr>
          <p:nvPr/>
        </p:nvCxnSpPr>
        <p:spPr>
          <a:xfrm flipH="1" flipV="1">
            <a:off x="7578247" y="2985892"/>
            <a:ext cx="2374542" cy="9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3" idx="5"/>
          </p:cNvCxnSpPr>
          <p:nvPr/>
        </p:nvCxnSpPr>
        <p:spPr>
          <a:xfrm flipH="1" flipV="1">
            <a:off x="7578247" y="2985892"/>
            <a:ext cx="2374542" cy="191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17618" y="5540375"/>
            <a:ext cx="1440491" cy="111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OTCA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3" idx="3"/>
            <a:endCxn id="22" idx="0"/>
          </p:cNvCxnSpPr>
          <p:nvPr/>
        </p:nvCxnSpPr>
        <p:spPr>
          <a:xfrm>
            <a:off x="5428468" y="4809994"/>
            <a:ext cx="9396" cy="730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87436" y="548127"/>
            <a:ext cx="257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Unstructured sources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Tessier</dc:creator>
  <cp:lastModifiedBy>Pierre Tessier</cp:lastModifiedBy>
  <cp:revision>4</cp:revision>
  <dcterms:created xsi:type="dcterms:W3CDTF">2016-08-23T20:12:18Z</dcterms:created>
  <dcterms:modified xsi:type="dcterms:W3CDTF">2016-08-23T21:40:25Z</dcterms:modified>
</cp:coreProperties>
</file>