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33E6D-BAA0-4843-A6F1-C27912088142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559CD-3443-4DEF-B428-1A5235DB8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20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559CD-3443-4DEF-B428-1A5235DB880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89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2BB-2FC9-4F1A-9773-277CCF8C418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A99-F656-42B0-A08E-B2279D5DB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25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2BB-2FC9-4F1A-9773-277CCF8C418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A99-F656-42B0-A08E-B2279D5DB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08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2BB-2FC9-4F1A-9773-277CCF8C418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A99-F656-42B0-A08E-B2279D5DB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6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2BB-2FC9-4F1A-9773-277CCF8C418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A99-F656-42B0-A08E-B2279D5DB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72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2BB-2FC9-4F1A-9773-277CCF8C418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A99-F656-42B0-A08E-B2279D5DB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2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2BB-2FC9-4F1A-9773-277CCF8C418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A99-F656-42B0-A08E-B2279D5DB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80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2BB-2FC9-4F1A-9773-277CCF8C418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A99-F656-42B0-A08E-B2279D5DB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82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2BB-2FC9-4F1A-9773-277CCF8C418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A99-F656-42B0-A08E-B2279D5DB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02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2BB-2FC9-4F1A-9773-277CCF8C418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A99-F656-42B0-A08E-B2279D5DB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53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2BB-2FC9-4F1A-9773-277CCF8C418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A99-F656-42B0-A08E-B2279D5DB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2BB-2FC9-4F1A-9773-277CCF8C418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EEA99-F656-42B0-A08E-B2279D5DB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40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532BB-2FC9-4F1A-9773-277CCF8C4181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EEA99-F656-42B0-A08E-B2279D5DB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45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125980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влияния параметров протокола маршрутизации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AODV 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качество управления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331720"/>
            <a:ext cx="12192000" cy="4526280"/>
          </a:xfrm>
        </p:spPr>
        <p:txBody>
          <a:bodyPr>
            <a:no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работы: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1)Смоделировать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 управления шариком на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балансире;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сетевой компонент на основе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 HOC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сети и протокола маршрутизации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AODV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Определить влияние параметров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 маршрутизации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управления. </a:t>
            </a:r>
          </a:p>
        </p:txBody>
      </p:sp>
    </p:spTree>
    <p:extLst>
      <p:ext uri="{BB962C8B-B14F-4D97-AF65-F5344CB8AC3E}">
        <p14:creationId xmlns:p14="http://schemas.microsoft.com/office/powerpoint/2010/main" val="32885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216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0" y="547505"/>
            <a:ext cx="12192000" cy="1755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№4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количества узлов. При количестве узлов от 2 до 10 показатели качества системы не изменялись. При добавлении более 10 узлов система не удовлетворяла заданным требованиям и даже становилась неустойчивой.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77137" y="3367842"/>
            <a:ext cx="26148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График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переходных процессов для 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10 и 50 узлов при изначально лучших 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показателях качества переходных 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процессов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214"/>
            <a:ext cx="9577137" cy="489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216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0" y="547505"/>
            <a:ext cx="12192000" cy="1755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№4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количества узлов. При количестве узлов от 2 до 10 показатели качества системы не изменялись. При добавлении более 10 узлов система не удовлетворяла заданным требованиям и даже становилась неустойчивой.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625263" y="3384154"/>
            <a:ext cx="25667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График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переходных процессов для 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10 и 50 узлов при изначально худших 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показателях качества переходных 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процессов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41634"/>
            <a:ext cx="9625263" cy="491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216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0" y="547505"/>
            <a:ext cx="12192000" cy="1755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№4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количества узлов. При количестве узлов от 2 до 10 показатели качества системы не изменялись. При добавлении более 10 узлов система не удовлетворяла заданным требованиям и даже становилась неустойчивой.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673388" y="3648863"/>
            <a:ext cx="25186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График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задержек для 10 и 50 узлов при изначально лучших показателях качества переходных процессов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053"/>
            <a:ext cx="9673388" cy="494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216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0" y="547505"/>
            <a:ext cx="12192000" cy="1755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№4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количества узлов. При количестве узлов от 2 до 10 показатели качества системы не изменялись. При добавлении более 10 узлов система не удовлетворяла заданным требованиям и даже становилась неустойчивой.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673389" y="3648862"/>
            <a:ext cx="25186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График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задержек для 10 и 50 узлов при изначально худших показателях качества переходных процессов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720"/>
            <a:ext cx="9673389" cy="494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216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0" y="752169"/>
            <a:ext cx="12192000" cy="6077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№5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влияния параметров протокола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системы: 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ЛР, α = 50°, 10 подвижных узлов, расстояние 50м; </a:t>
            </a:r>
            <a:endParaRPr lang="ru-RU" sz="3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ЛР, α = 3°, 10 неподвижных узлов, расстояние 50м; 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КР, α = 50°, 10 подвижных узлов, расстояние 50м; </a:t>
            </a:r>
            <a:endParaRPr lang="ru-RU" sz="3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КР, α = 3°, 10 неподвижных узлов, расстояние 50м. </a:t>
            </a:r>
            <a:endParaRPr lang="ru-RU" sz="1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7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216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0" y="752169"/>
            <a:ext cx="12192000" cy="6077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№5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время, в течение которого маршрут считается корректным (3c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Rreq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Retries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максимальное число дополнительных попыток передачи RREQ (2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увеличение времени жизни RREQ (2c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предельное время жизни RREQ (7c).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8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216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0" y="559664"/>
            <a:ext cx="12192000" cy="6077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№5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Allowed</a:t>
            </a:r>
            <a:r>
              <a:rPr lang="ru-RU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ru-RU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ru-RU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пакетов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могут быть потеряны (2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75" y="1930200"/>
            <a:ext cx="9647649" cy="49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216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0" y="559664"/>
            <a:ext cx="12192000" cy="6077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№5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Diameter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максимальное число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хопов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узлами (35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856622"/>
            <a:ext cx="9791700" cy="500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216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0" y="559664"/>
            <a:ext cx="12192000" cy="6077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№5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Traversal</a:t>
            </a:r>
            <a:r>
              <a:rPr lang="ru-RU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время прохождения пакетом одного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хопа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(0,04с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93" y="1851660"/>
            <a:ext cx="9801414" cy="50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216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0" y="559664"/>
            <a:ext cx="12192000" cy="6077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№5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Rreq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максимальное число RREQ в секунду (10)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26" y="1925246"/>
            <a:ext cx="9657347" cy="493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03064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РСУ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" t="5233" r="2875" b="4680"/>
          <a:stretch/>
        </p:blipFill>
        <p:spPr>
          <a:xfrm>
            <a:off x="-1" y="1303065"/>
            <a:ext cx="12192001" cy="555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216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0" y="559664"/>
            <a:ext cx="12192000" cy="6077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№5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начальное время жизни RREQ (1c)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26" y="1920240"/>
            <a:ext cx="9667148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216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0" y="559664"/>
            <a:ext cx="12192000" cy="6077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№5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начальное время жизни RREQ (1c)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5053"/>
            <a:ext cx="9657725" cy="493294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657725" y="3929861"/>
            <a:ext cx="2534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График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задержек для каскадного регулятора при α=3° и TS =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и 10 с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4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0375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работы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135" y="988141"/>
            <a:ext cx="1162172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Каскадный регулятор дает лучшее качество управления без сети, но имеет большую чувствительность к параметрам маршрутизации и система даже приходила в неустойчивое состояние.</a:t>
            </a: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Логический регулятор дает не такое высокое качество управления без сети, как каскадный регулятор, но менее чувствителен к параметрам маршрутизации, не наблюдалось неустойчивых состояний и даже удалось улучшить показатели качества.</a:t>
            </a:r>
          </a:p>
          <a:p>
            <a:pPr algn="just"/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полученной программе моделирования в дальнейшем можно исследовать влияние других протоколов маршрутизации, а также более сложные объекты управления и другие виды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регуляторов.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достичь удалось.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7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качеству управления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533" y="1325563"/>
            <a:ext cx="6172467" cy="442630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39" y="1325563"/>
            <a:ext cx="5834994" cy="276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489585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</a:t>
            </a: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 </a:t>
            </a:r>
            <a:b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шарик </a:t>
            </a: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балансире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861" y="1375177"/>
            <a:ext cx="6454140" cy="54828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" t="11179" r="14742" b="8123"/>
          <a:stretch/>
        </p:blipFill>
        <p:spPr>
          <a:xfrm>
            <a:off x="-1" y="1489586"/>
            <a:ext cx="6415315" cy="433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2167"/>
          </a:xfrm>
        </p:spPr>
        <p:txBody>
          <a:bodyPr>
            <a:no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регуляторов в контуре управления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52168"/>
            <a:ext cx="10515600" cy="6489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Логический регулятор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25" y="1430440"/>
            <a:ext cx="7915275" cy="5391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5148"/>
            <a:ext cx="4568016" cy="22790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2503"/>
            <a:ext cx="4568016" cy="22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52168"/>
            <a:ext cx="10515600" cy="693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Каскадный регулятор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2167"/>
          </a:xfrm>
        </p:spPr>
        <p:txBody>
          <a:bodyPr>
            <a:no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регуляторов в контуре управления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199" y="1445341"/>
            <a:ext cx="7711602" cy="54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216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52169"/>
            <a:ext cx="12192000" cy="175505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№1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Подобраны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коэффициенты регуляторов. Выбраны крайние состояния системы, в которых получаются лучшие и худшие показатели качества: при α = 50° и α = 3° соответственно. X = -2 в обоих случаях.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574"/>
            <a:ext cx="9815286" cy="501342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815286" y="3612623"/>
            <a:ext cx="22315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График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переходных процессов для объекта и регулятора на 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одном устройстве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216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0" y="752169"/>
            <a:ext cx="12192000" cy="1755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№2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управления в NS-3. В системе появились задержки, но это не сказалось на качестве управления. При установке соединения задержка составила 0,024 с; среднее значение от 0,0007 до 0,0015 с.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9695"/>
            <a:ext cx="9785684" cy="499830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785684" y="3758682"/>
            <a:ext cx="24063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График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задержек для 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системы из двух узлов на расстоянии 10 метров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6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216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0" y="752169"/>
            <a:ext cx="12192000" cy="1755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№3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подвижности узлов. Появились случайные задержки большей величины, но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сказалось на качестве управления.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7376"/>
            <a:ext cx="9848956" cy="503062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848956" y="3881023"/>
            <a:ext cx="24063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задержек для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из двух подвижных узлов </a:t>
            </a:r>
          </a:p>
        </p:txBody>
      </p:sp>
    </p:spTree>
    <p:extLst>
      <p:ext uri="{BB962C8B-B14F-4D97-AF65-F5344CB8AC3E}">
        <p14:creationId xmlns:p14="http://schemas.microsoft.com/office/powerpoint/2010/main" val="21495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783</Words>
  <Application>Microsoft Office PowerPoint</Application>
  <PresentationFormat>Широкоэкранный</PresentationFormat>
  <Paragraphs>102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Тема Office</vt:lpstr>
      <vt:lpstr>Исследование влияния параметров протокола маршрутизации AODV на качество управления</vt:lpstr>
      <vt:lpstr>Структурная схема РСУ</vt:lpstr>
      <vt:lpstr>Требования к качеству управления</vt:lpstr>
      <vt:lpstr>Математическая модель объекта  шарик на балансире</vt:lpstr>
      <vt:lpstr>Реализация регуляторов в контуре управления</vt:lpstr>
      <vt:lpstr>Реализация регуляторов в контуре управления</vt:lpstr>
      <vt:lpstr>Результаты экспериментов</vt:lpstr>
      <vt:lpstr>Результаты экспериментов</vt:lpstr>
      <vt:lpstr>Результаты экспериментов</vt:lpstr>
      <vt:lpstr>Результаты экспериментов</vt:lpstr>
      <vt:lpstr>Результаты экспериментов</vt:lpstr>
      <vt:lpstr>Результаты экспериментов</vt:lpstr>
      <vt:lpstr>Результаты экспериментов</vt:lpstr>
      <vt:lpstr>Результаты экспериментов</vt:lpstr>
      <vt:lpstr>Результаты экспериментов</vt:lpstr>
      <vt:lpstr>Результаты экспериментов</vt:lpstr>
      <vt:lpstr>Результаты экспериментов</vt:lpstr>
      <vt:lpstr>Результаты экспериментов</vt:lpstr>
      <vt:lpstr>Результаты экспериментов</vt:lpstr>
      <vt:lpstr>Результаты экспериментов</vt:lpstr>
      <vt:lpstr>Результаты экспериментов</vt:lpstr>
      <vt:lpstr>Итоги работы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50</cp:revision>
  <dcterms:created xsi:type="dcterms:W3CDTF">2020-06-17T07:50:02Z</dcterms:created>
  <dcterms:modified xsi:type="dcterms:W3CDTF">2020-06-21T16:43:41Z</dcterms:modified>
</cp:coreProperties>
</file>