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0F050-92A9-055A-F444-36D8E23A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41C9E-C0E4-A3F9-301B-E5E093D4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E3A88-758E-C4E3-E28C-18EDBE12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5E3DD-43DE-833B-B940-ED1E4FA5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8FA18-12C8-8BD6-8902-711ABB20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424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9AAC-D08A-CC8F-7396-333579C4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398A6B-65D0-A6C9-2621-47349CF0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59A1A-FB2C-B5FE-9CCF-F23D325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71D3B-50CC-D8A5-88D6-3D9B5805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FCEA2-3B90-F31D-EADE-328BEEF5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18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403EC-18F5-6F67-67A6-AB8233BC1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F7FC7-AA4E-07CD-AA9A-B4898297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5550F-8B18-BFD4-0E1A-87F949C8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9DBD5-C0E4-54E8-F632-E11ACB3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1B2F7-A6D1-768A-0B43-78111543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12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3B41C-B2CF-20F1-3E01-B975DED3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501D8-F3C5-A32A-B42A-2994D272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F3B763-EE24-011D-E18E-AC807D4D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707E3-E424-D265-BB50-1E5BADE7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B52F9-E700-64A9-B03A-BE8C8545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46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3BC1-088A-6BDE-C65D-39E35089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9C5FEA-47C8-C3F7-4344-8CA87829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6C04-05B8-DEDD-6E55-3E258E2B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CA21B-A70C-B955-996B-58F389EE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6F3A0-4398-A0D3-F5EF-420C7831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227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8028-D20D-0885-0979-10BF1A9D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1809-CB67-B22D-200A-66D7EB4A3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6BE11-9D8D-7B68-4168-9474D3A8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265B9-CEEC-D97B-C9B4-26293346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CAEBE9-A969-FC2A-2947-35CDCC3E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F33258-8BE7-F431-714A-31B8A44A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74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041F-E6F8-326F-77FE-983987DB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C3BD3-FABB-DB60-62A7-5683E9BB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632440-F365-5250-B184-3D8FE0D98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5E61A1-2C47-4523-0A45-821DB80E2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16B33D-E16A-2FAC-A752-BCC36B48B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D4E3CB-1C7A-CE08-8C87-C99934B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3E11AB-116F-68BC-332F-AC952ABA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5CE46F-FBD3-D286-2E5D-48B5155C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06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C3BF-C08B-E66D-6479-50EA1817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E13215-75C4-0E79-31EC-7EAB5097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43E265-D580-A06F-89C5-6A5C1320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38C8E1-1B71-B4D7-9A3D-9513E893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40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A5E5B0-91E9-6469-CF44-DDDD3D5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548E50-C674-7801-8D2D-116352B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C3189F-3171-B09F-CBEA-C5AB4F22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79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2EBF-3862-E497-92F4-76B87614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6CCD6-0E4F-5030-9117-7033A549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A3310D-B7A3-56A1-1591-DF5A69BB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B0B8F-793C-3F3C-1AF2-57AB3915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D2D508-E7B9-407B-EEA8-94AE2136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D9A86-2EB7-AB9B-0DF3-0D657994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34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7FAB0-BD4B-76A2-9A7E-91FE19A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96BE36-10D9-16AD-FD43-B4C7F088E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98E6F-8419-BE27-DE1B-587EE80B3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FE3FED-49C5-4A06-4694-55616AFE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D0C90-A5B2-329E-2428-1A400C9E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A08DBE-0E94-1408-F88E-BB62F427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23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9CA539-4BC1-1027-FEBC-89E8122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738A1-2C5F-4E98-B7AC-C49AD536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14FFA3-D41E-A925-FF11-1D882C5F7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2FEC-34B4-46D2-942F-B2C8081CD4C1}" type="datetimeFigureOut">
              <a:rPr lang="es-CO" smtClean="0"/>
              <a:t>11/03/2024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07566-A227-65A3-1616-BB7E1ED1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8976D-D44A-9F87-7CE6-1DFEB134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0177-4B4D-4FE8-BFBB-EDB42EC0B89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115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4BA205-B09F-65F3-2860-9CDC044EBA1B}"/>
              </a:ext>
            </a:extLst>
          </p:cNvPr>
          <p:cNvSpPr/>
          <p:nvPr/>
        </p:nvSpPr>
        <p:spPr>
          <a:xfrm>
            <a:off x="0" y="-11430"/>
            <a:ext cx="12192000" cy="891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01E210-ED7B-29AD-7FC0-04CE93C168A0}"/>
              </a:ext>
            </a:extLst>
          </p:cNvPr>
          <p:cNvSpPr/>
          <p:nvPr/>
        </p:nvSpPr>
        <p:spPr>
          <a:xfrm>
            <a:off x="0" y="274320"/>
            <a:ext cx="121920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D527F4-63B0-E79C-08DF-DCEFF554FE94}"/>
              </a:ext>
            </a:extLst>
          </p:cNvPr>
          <p:cNvSpPr/>
          <p:nvPr/>
        </p:nvSpPr>
        <p:spPr>
          <a:xfrm>
            <a:off x="0" y="891540"/>
            <a:ext cx="12192000" cy="1097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F096746-2055-C2A2-043D-DD8EC3481C3A}"/>
              </a:ext>
            </a:extLst>
          </p:cNvPr>
          <p:cNvSpPr/>
          <p:nvPr/>
        </p:nvSpPr>
        <p:spPr>
          <a:xfrm>
            <a:off x="160019" y="1165860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C548691-BEE6-0F80-49A8-154524935040}"/>
              </a:ext>
            </a:extLst>
          </p:cNvPr>
          <p:cNvSpPr/>
          <p:nvPr/>
        </p:nvSpPr>
        <p:spPr>
          <a:xfrm>
            <a:off x="2281928" y="1177290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Personal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8E0788-9955-0D7B-A70F-04B178A1F559}"/>
              </a:ext>
            </a:extLst>
          </p:cNvPr>
          <p:cNvSpPr/>
          <p:nvPr/>
        </p:nvSpPr>
        <p:spPr>
          <a:xfrm>
            <a:off x="6737761" y="1177290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E72B9FE-B4DF-8C05-231F-193FCD3FEDBA}"/>
              </a:ext>
            </a:extLst>
          </p:cNvPr>
          <p:cNvSpPr/>
          <p:nvPr/>
        </p:nvSpPr>
        <p:spPr>
          <a:xfrm>
            <a:off x="8585632" y="1177290"/>
            <a:ext cx="1653562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conociminetos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BC661B0-1C62-FB2E-CC4A-0E5081509DF1}"/>
              </a:ext>
            </a:extLst>
          </p:cNvPr>
          <p:cNvSpPr/>
          <p:nvPr/>
        </p:nvSpPr>
        <p:spPr>
          <a:xfrm>
            <a:off x="4502241" y="1177290"/>
            <a:ext cx="1951833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DBB8E75-8EE0-4402-AB10-F3286707254B}"/>
              </a:ext>
            </a:extLst>
          </p:cNvPr>
          <p:cNvSpPr/>
          <p:nvPr/>
        </p:nvSpPr>
        <p:spPr>
          <a:xfrm>
            <a:off x="10433504" y="1177290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A2241E-C17B-11B7-EFD3-62D5804C2C9E}"/>
              </a:ext>
            </a:extLst>
          </p:cNvPr>
          <p:cNvSpPr/>
          <p:nvPr/>
        </p:nvSpPr>
        <p:spPr>
          <a:xfrm>
            <a:off x="0" y="1988820"/>
            <a:ext cx="12192000" cy="48691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D6C908-C0D4-B36B-58A6-B1C70B3F3C97}"/>
              </a:ext>
            </a:extLst>
          </p:cNvPr>
          <p:cNvSpPr txBox="1"/>
          <p:nvPr/>
        </p:nvSpPr>
        <p:spPr>
          <a:xfrm>
            <a:off x="5121089" y="274320"/>
            <a:ext cx="19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HOJA DE VIDA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DD0E76F-E3AD-15A0-A0F5-F2E2B064AF0B}"/>
              </a:ext>
            </a:extLst>
          </p:cNvPr>
          <p:cNvSpPr/>
          <p:nvPr/>
        </p:nvSpPr>
        <p:spPr>
          <a:xfrm>
            <a:off x="5121089" y="2212041"/>
            <a:ext cx="1949822" cy="24339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3EC8A0-DCF9-5AB8-CE6E-BC8F9E18C3D9}"/>
              </a:ext>
            </a:extLst>
          </p:cNvPr>
          <p:cNvSpPr txBox="1"/>
          <p:nvPr/>
        </p:nvSpPr>
        <p:spPr>
          <a:xfrm>
            <a:off x="3588123" y="5378823"/>
            <a:ext cx="501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Personales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0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4EF570-9301-EED4-6426-B147D68B9A53}"/>
              </a:ext>
            </a:extLst>
          </p:cNvPr>
          <p:cNvSpPr/>
          <p:nvPr/>
        </p:nvSpPr>
        <p:spPr>
          <a:xfrm>
            <a:off x="0" y="-68580"/>
            <a:ext cx="12192000" cy="1097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01ECFB7-7388-1525-E017-9BADE2B69FCD}"/>
              </a:ext>
            </a:extLst>
          </p:cNvPr>
          <p:cNvSpPr/>
          <p:nvPr/>
        </p:nvSpPr>
        <p:spPr>
          <a:xfrm>
            <a:off x="0" y="1028700"/>
            <a:ext cx="12192000" cy="5829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87988B1-78CD-D187-19B4-1D7DD7851E70}"/>
              </a:ext>
            </a:extLst>
          </p:cNvPr>
          <p:cNvSpPr/>
          <p:nvPr/>
        </p:nvSpPr>
        <p:spPr>
          <a:xfrm>
            <a:off x="228598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41D4ABE-422B-1FD2-1FA8-59D57535C434}"/>
              </a:ext>
            </a:extLst>
          </p:cNvPr>
          <p:cNvSpPr/>
          <p:nvPr/>
        </p:nvSpPr>
        <p:spPr>
          <a:xfrm>
            <a:off x="2411449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Personal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D405046-D17C-2ADE-8746-24D5073DB92D}"/>
              </a:ext>
            </a:extLst>
          </p:cNvPr>
          <p:cNvSpPr/>
          <p:nvPr/>
        </p:nvSpPr>
        <p:spPr>
          <a:xfrm>
            <a:off x="4536335" y="262218"/>
            <a:ext cx="1951833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519D03-8864-1620-875D-2D1AD49FBB43}"/>
              </a:ext>
            </a:extLst>
          </p:cNvPr>
          <p:cNvSpPr/>
          <p:nvPr/>
        </p:nvSpPr>
        <p:spPr>
          <a:xfrm>
            <a:off x="676520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B4BFDAB-FDCD-3A89-689B-E32CE51616FC}"/>
              </a:ext>
            </a:extLst>
          </p:cNvPr>
          <p:cNvSpPr/>
          <p:nvPr/>
        </p:nvSpPr>
        <p:spPr>
          <a:xfrm>
            <a:off x="8517054" y="262218"/>
            <a:ext cx="1653562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conociminetos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E91A8DE-B678-C0F2-309C-F63427C523DD}"/>
              </a:ext>
            </a:extLst>
          </p:cNvPr>
          <p:cNvSpPr/>
          <p:nvPr/>
        </p:nvSpPr>
        <p:spPr>
          <a:xfrm>
            <a:off x="1039921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25D4767-36BA-99DC-A496-FFAEF4627B75}"/>
              </a:ext>
            </a:extLst>
          </p:cNvPr>
          <p:cNvSpPr txBox="1"/>
          <p:nvPr/>
        </p:nvSpPr>
        <p:spPr>
          <a:xfrm>
            <a:off x="3697941" y="1385047"/>
            <a:ext cx="481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Personal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46CDF9F3-8890-2E20-ED58-BE913554D113}"/>
              </a:ext>
            </a:extLst>
          </p:cNvPr>
          <p:cNvSpPr/>
          <p:nvPr/>
        </p:nvSpPr>
        <p:spPr>
          <a:xfrm>
            <a:off x="0" y="-68580"/>
            <a:ext cx="12192000" cy="1097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40A02A3-ED81-E684-D1C1-33E0D9C380D5}"/>
              </a:ext>
            </a:extLst>
          </p:cNvPr>
          <p:cNvSpPr/>
          <p:nvPr/>
        </p:nvSpPr>
        <p:spPr>
          <a:xfrm>
            <a:off x="0" y="1028700"/>
            <a:ext cx="12192000" cy="5829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D1CB55-EA9F-F9DE-9FD5-201207974AB2}"/>
              </a:ext>
            </a:extLst>
          </p:cNvPr>
          <p:cNvSpPr/>
          <p:nvPr/>
        </p:nvSpPr>
        <p:spPr>
          <a:xfrm>
            <a:off x="0" y="2729753"/>
            <a:ext cx="12192000" cy="4840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E8A900F-3DD6-0DF5-C7A4-7DCAD6B1E165}"/>
              </a:ext>
            </a:extLst>
          </p:cNvPr>
          <p:cNvSpPr/>
          <p:nvPr/>
        </p:nvSpPr>
        <p:spPr>
          <a:xfrm>
            <a:off x="0" y="3903007"/>
            <a:ext cx="12192000" cy="484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BE0827-2E28-7303-80A8-C23014786067}"/>
              </a:ext>
            </a:extLst>
          </p:cNvPr>
          <p:cNvSpPr/>
          <p:nvPr/>
        </p:nvSpPr>
        <p:spPr>
          <a:xfrm>
            <a:off x="0" y="5076262"/>
            <a:ext cx="12192000" cy="48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D4EACFD-A14C-B72F-632F-0384A1BB5756}"/>
              </a:ext>
            </a:extLst>
          </p:cNvPr>
          <p:cNvSpPr/>
          <p:nvPr/>
        </p:nvSpPr>
        <p:spPr>
          <a:xfrm>
            <a:off x="0" y="3213847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4A9C108-13B4-DFBA-4B63-E8CF84F5A271}"/>
              </a:ext>
            </a:extLst>
          </p:cNvPr>
          <p:cNvSpPr/>
          <p:nvPr/>
        </p:nvSpPr>
        <p:spPr>
          <a:xfrm>
            <a:off x="0" y="4387101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924FBEB-2349-080F-5E20-4EE2F98A6579}"/>
              </a:ext>
            </a:extLst>
          </p:cNvPr>
          <p:cNvSpPr/>
          <p:nvPr/>
        </p:nvSpPr>
        <p:spPr>
          <a:xfrm>
            <a:off x="0" y="5560358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658235A-0DC2-D1DC-5E02-69FA1A9EE4E1}"/>
              </a:ext>
            </a:extLst>
          </p:cNvPr>
          <p:cNvSpPr/>
          <p:nvPr/>
        </p:nvSpPr>
        <p:spPr>
          <a:xfrm>
            <a:off x="228598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endParaRPr lang="es-MX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545AA8E-F84D-B590-F30B-7B4CB1682E4A}"/>
              </a:ext>
            </a:extLst>
          </p:cNvPr>
          <p:cNvSpPr/>
          <p:nvPr/>
        </p:nvSpPr>
        <p:spPr>
          <a:xfrm>
            <a:off x="2411449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Personal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B3D7FE9-5258-0D8B-3B47-B2DDC7199AFB}"/>
              </a:ext>
            </a:extLst>
          </p:cNvPr>
          <p:cNvSpPr/>
          <p:nvPr/>
        </p:nvSpPr>
        <p:spPr>
          <a:xfrm>
            <a:off x="4536335" y="262218"/>
            <a:ext cx="1951833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FA84290-69C5-4305-3566-D59A9E053F8E}"/>
              </a:ext>
            </a:extLst>
          </p:cNvPr>
          <p:cNvSpPr/>
          <p:nvPr/>
        </p:nvSpPr>
        <p:spPr>
          <a:xfrm>
            <a:off x="676520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041C558-3F37-8DE5-160C-1D6117CB2DEB}"/>
              </a:ext>
            </a:extLst>
          </p:cNvPr>
          <p:cNvSpPr/>
          <p:nvPr/>
        </p:nvSpPr>
        <p:spPr>
          <a:xfrm>
            <a:off x="8517054" y="262218"/>
            <a:ext cx="1653562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conociminetos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CDEB7C8-D97E-3956-6D26-263AC8C94303}"/>
              </a:ext>
            </a:extLst>
          </p:cNvPr>
          <p:cNvSpPr/>
          <p:nvPr/>
        </p:nvSpPr>
        <p:spPr>
          <a:xfrm>
            <a:off x="1039921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E822162-3AB5-1EAF-C875-DDE0A3216B81}"/>
              </a:ext>
            </a:extLst>
          </p:cNvPr>
          <p:cNvSpPr txBox="1"/>
          <p:nvPr/>
        </p:nvSpPr>
        <p:spPr>
          <a:xfrm>
            <a:off x="3711388" y="1297642"/>
            <a:ext cx="446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8CED15AF-9B8B-47B8-C8E4-56F9F8FEA1E3}"/>
              </a:ext>
            </a:extLst>
          </p:cNvPr>
          <p:cNvSpPr/>
          <p:nvPr/>
        </p:nvSpPr>
        <p:spPr>
          <a:xfrm>
            <a:off x="0" y="-68580"/>
            <a:ext cx="12192000" cy="1097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2608E47-17D7-1122-A9C7-0B90564FAA7C}"/>
              </a:ext>
            </a:extLst>
          </p:cNvPr>
          <p:cNvSpPr/>
          <p:nvPr/>
        </p:nvSpPr>
        <p:spPr>
          <a:xfrm>
            <a:off x="0" y="1028700"/>
            <a:ext cx="12192000" cy="5829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EE7DD1C-C4BB-3236-9B1D-9DA69587F989}"/>
              </a:ext>
            </a:extLst>
          </p:cNvPr>
          <p:cNvSpPr/>
          <p:nvPr/>
        </p:nvSpPr>
        <p:spPr>
          <a:xfrm>
            <a:off x="0" y="2729753"/>
            <a:ext cx="12192000" cy="4840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6C40927-C1A9-BAF8-4D96-E9FAF4F960BB}"/>
              </a:ext>
            </a:extLst>
          </p:cNvPr>
          <p:cNvSpPr/>
          <p:nvPr/>
        </p:nvSpPr>
        <p:spPr>
          <a:xfrm>
            <a:off x="0" y="3903007"/>
            <a:ext cx="12192000" cy="484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16BDE17-8134-4B2A-10E4-62103B6D3C7E}"/>
              </a:ext>
            </a:extLst>
          </p:cNvPr>
          <p:cNvSpPr/>
          <p:nvPr/>
        </p:nvSpPr>
        <p:spPr>
          <a:xfrm>
            <a:off x="0" y="5076262"/>
            <a:ext cx="12192000" cy="48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85C46A5-6040-8C68-E4C7-2E5CCF7C5273}"/>
              </a:ext>
            </a:extLst>
          </p:cNvPr>
          <p:cNvSpPr/>
          <p:nvPr/>
        </p:nvSpPr>
        <p:spPr>
          <a:xfrm>
            <a:off x="0" y="3213847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5630632-1811-8D0D-FA06-FD54ED0C2445}"/>
              </a:ext>
            </a:extLst>
          </p:cNvPr>
          <p:cNvSpPr/>
          <p:nvPr/>
        </p:nvSpPr>
        <p:spPr>
          <a:xfrm>
            <a:off x="0" y="4387101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FA04D9A-B718-DC3B-7D2F-3FC33D6F7EC1}"/>
              </a:ext>
            </a:extLst>
          </p:cNvPr>
          <p:cNvSpPr/>
          <p:nvPr/>
        </p:nvSpPr>
        <p:spPr>
          <a:xfrm>
            <a:off x="0" y="5560358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2E9E884-096A-30E0-1163-B1861340CE28}"/>
              </a:ext>
            </a:extLst>
          </p:cNvPr>
          <p:cNvSpPr/>
          <p:nvPr/>
        </p:nvSpPr>
        <p:spPr>
          <a:xfrm>
            <a:off x="228598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endParaRPr lang="es-MX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0D4C147-C817-F761-62F8-6AD330FD5C0B}"/>
              </a:ext>
            </a:extLst>
          </p:cNvPr>
          <p:cNvSpPr/>
          <p:nvPr/>
        </p:nvSpPr>
        <p:spPr>
          <a:xfrm>
            <a:off x="2411449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Personal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4F0C198-6A90-8EC1-D472-38018957BFB1}"/>
              </a:ext>
            </a:extLst>
          </p:cNvPr>
          <p:cNvSpPr/>
          <p:nvPr/>
        </p:nvSpPr>
        <p:spPr>
          <a:xfrm>
            <a:off x="4536335" y="262218"/>
            <a:ext cx="1951833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18078D5-8CAF-5FCF-70F9-19D7BB08952B}"/>
              </a:ext>
            </a:extLst>
          </p:cNvPr>
          <p:cNvSpPr/>
          <p:nvPr/>
        </p:nvSpPr>
        <p:spPr>
          <a:xfrm>
            <a:off x="676520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2FB5662F-BFD2-E734-1C5F-F0185B821003}"/>
              </a:ext>
            </a:extLst>
          </p:cNvPr>
          <p:cNvSpPr/>
          <p:nvPr/>
        </p:nvSpPr>
        <p:spPr>
          <a:xfrm>
            <a:off x="8517054" y="262218"/>
            <a:ext cx="1653562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conociminetos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66043DF-48BA-3D56-FAAC-A3CE22504FBB}"/>
              </a:ext>
            </a:extLst>
          </p:cNvPr>
          <p:cNvSpPr/>
          <p:nvPr/>
        </p:nvSpPr>
        <p:spPr>
          <a:xfrm>
            <a:off x="1039921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49C3906-DC4C-D63C-9A24-C13E0D9685FD}"/>
              </a:ext>
            </a:extLst>
          </p:cNvPr>
          <p:cNvSpPr txBox="1"/>
          <p:nvPr/>
        </p:nvSpPr>
        <p:spPr>
          <a:xfrm>
            <a:off x="3133165" y="1297642"/>
            <a:ext cx="582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9E7488D6-6186-3B94-4DF4-56256399DE06}"/>
              </a:ext>
            </a:extLst>
          </p:cNvPr>
          <p:cNvSpPr/>
          <p:nvPr/>
        </p:nvSpPr>
        <p:spPr>
          <a:xfrm>
            <a:off x="0" y="-68580"/>
            <a:ext cx="12192000" cy="1097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80D0A8A-66D8-0784-BF2A-23B8418C5D36}"/>
              </a:ext>
            </a:extLst>
          </p:cNvPr>
          <p:cNvSpPr/>
          <p:nvPr/>
        </p:nvSpPr>
        <p:spPr>
          <a:xfrm>
            <a:off x="0" y="1028700"/>
            <a:ext cx="12192000" cy="5829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1C9B41-8691-8F2F-994C-5708A91E43A9}"/>
              </a:ext>
            </a:extLst>
          </p:cNvPr>
          <p:cNvSpPr/>
          <p:nvPr/>
        </p:nvSpPr>
        <p:spPr>
          <a:xfrm>
            <a:off x="0" y="2729753"/>
            <a:ext cx="12192000" cy="4840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0535B1A-C7D4-9F86-2CDE-B00965EA2CC9}"/>
              </a:ext>
            </a:extLst>
          </p:cNvPr>
          <p:cNvSpPr/>
          <p:nvPr/>
        </p:nvSpPr>
        <p:spPr>
          <a:xfrm>
            <a:off x="0" y="3903007"/>
            <a:ext cx="12192000" cy="484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615C747-C8DB-0541-28EF-1B54C32CB46D}"/>
              </a:ext>
            </a:extLst>
          </p:cNvPr>
          <p:cNvSpPr/>
          <p:nvPr/>
        </p:nvSpPr>
        <p:spPr>
          <a:xfrm>
            <a:off x="0" y="5076262"/>
            <a:ext cx="12192000" cy="48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B568DCE-0FA8-A294-AFBF-400E4024BAB6}"/>
              </a:ext>
            </a:extLst>
          </p:cNvPr>
          <p:cNvSpPr/>
          <p:nvPr/>
        </p:nvSpPr>
        <p:spPr>
          <a:xfrm>
            <a:off x="0" y="3213847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CA26F5A-A3A9-53B9-931B-8B046EFD81CA}"/>
              </a:ext>
            </a:extLst>
          </p:cNvPr>
          <p:cNvSpPr/>
          <p:nvPr/>
        </p:nvSpPr>
        <p:spPr>
          <a:xfrm>
            <a:off x="0" y="4387101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6ABC5C5-37EF-6B3C-0FC9-BA0C85EBB5A5}"/>
              </a:ext>
            </a:extLst>
          </p:cNvPr>
          <p:cNvSpPr/>
          <p:nvPr/>
        </p:nvSpPr>
        <p:spPr>
          <a:xfrm>
            <a:off x="0" y="5560358"/>
            <a:ext cx="12192000" cy="68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2DF245B-19ED-B52D-D89D-4440F5AC67A4}"/>
              </a:ext>
            </a:extLst>
          </p:cNvPr>
          <p:cNvSpPr/>
          <p:nvPr/>
        </p:nvSpPr>
        <p:spPr>
          <a:xfrm>
            <a:off x="228598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BEE4C3D-50E7-4DFE-B1FB-91E50EED0535}"/>
              </a:ext>
            </a:extLst>
          </p:cNvPr>
          <p:cNvSpPr/>
          <p:nvPr/>
        </p:nvSpPr>
        <p:spPr>
          <a:xfrm>
            <a:off x="2411449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Personal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721D76E-4108-9F4D-16D9-0A48AB1A7588}"/>
              </a:ext>
            </a:extLst>
          </p:cNvPr>
          <p:cNvSpPr/>
          <p:nvPr/>
        </p:nvSpPr>
        <p:spPr>
          <a:xfrm>
            <a:off x="4536335" y="262218"/>
            <a:ext cx="1951833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34AF86B-8002-0467-2F28-467B51215EA4}"/>
              </a:ext>
            </a:extLst>
          </p:cNvPr>
          <p:cNvSpPr/>
          <p:nvPr/>
        </p:nvSpPr>
        <p:spPr>
          <a:xfrm>
            <a:off x="676520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C4BD904-2A4D-4549-98B1-02F247991C39}"/>
              </a:ext>
            </a:extLst>
          </p:cNvPr>
          <p:cNvSpPr/>
          <p:nvPr/>
        </p:nvSpPr>
        <p:spPr>
          <a:xfrm>
            <a:off x="8517054" y="262218"/>
            <a:ext cx="1653562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conociminetos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D13AB03B-E92F-234E-6285-4C51A829B526}"/>
              </a:ext>
            </a:extLst>
          </p:cNvPr>
          <p:cNvSpPr/>
          <p:nvPr/>
        </p:nvSpPr>
        <p:spPr>
          <a:xfrm>
            <a:off x="1039921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723990B-12E4-B93A-6CA7-61B5F2C686DF}"/>
              </a:ext>
            </a:extLst>
          </p:cNvPr>
          <p:cNvSpPr txBox="1"/>
          <p:nvPr/>
        </p:nvSpPr>
        <p:spPr>
          <a:xfrm>
            <a:off x="3818965" y="1297642"/>
            <a:ext cx="469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conocimientos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4C3407A2-B4FD-975E-ACDA-D87B51F2934B}"/>
              </a:ext>
            </a:extLst>
          </p:cNvPr>
          <p:cNvSpPr/>
          <p:nvPr/>
        </p:nvSpPr>
        <p:spPr>
          <a:xfrm>
            <a:off x="0" y="-68580"/>
            <a:ext cx="12192000" cy="1097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F07030B-9C0A-0041-5D29-1BC8C3CB8EDF}"/>
              </a:ext>
            </a:extLst>
          </p:cNvPr>
          <p:cNvSpPr/>
          <p:nvPr/>
        </p:nvSpPr>
        <p:spPr>
          <a:xfrm>
            <a:off x="0" y="1028700"/>
            <a:ext cx="12192000" cy="5829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8B7EAB-3C76-F8FB-54F9-4486E72A4D4B}"/>
              </a:ext>
            </a:extLst>
          </p:cNvPr>
          <p:cNvSpPr/>
          <p:nvPr/>
        </p:nvSpPr>
        <p:spPr>
          <a:xfrm>
            <a:off x="0" y="2777490"/>
            <a:ext cx="12192000" cy="7725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78AB7BB-606A-4647-9FF1-0875EC74B35D}"/>
              </a:ext>
            </a:extLst>
          </p:cNvPr>
          <p:cNvSpPr/>
          <p:nvPr/>
        </p:nvSpPr>
        <p:spPr>
          <a:xfrm>
            <a:off x="0" y="3674632"/>
            <a:ext cx="12192000" cy="7725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7EA79EA-B584-92AD-9311-EC835A3275E6}"/>
              </a:ext>
            </a:extLst>
          </p:cNvPr>
          <p:cNvSpPr/>
          <p:nvPr/>
        </p:nvSpPr>
        <p:spPr>
          <a:xfrm>
            <a:off x="0" y="4571773"/>
            <a:ext cx="12192000" cy="7725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0E0C241-A464-6E4B-12CE-B537A3B388D0}"/>
              </a:ext>
            </a:extLst>
          </p:cNvPr>
          <p:cNvSpPr/>
          <p:nvPr/>
        </p:nvSpPr>
        <p:spPr>
          <a:xfrm>
            <a:off x="228598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4A4182A-2AA3-E68D-CBC0-1708AFC7136E}"/>
              </a:ext>
            </a:extLst>
          </p:cNvPr>
          <p:cNvSpPr/>
          <p:nvPr/>
        </p:nvSpPr>
        <p:spPr>
          <a:xfrm>
            <a:off x="2411449" y="262218"/>
            <a:ext cx="1799409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Presentacion Personacl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6DA5775-4709-4234-AEB9-DDDBFD659365}"/>
              </a:ext>
            </a:extLst>
          </p:cNvPr>
          <p:cNvSpPr/>
          <p:nvPr/>
        </p:nvSpPr>
        <p:spPr>
          <a:xfrm>
            <a:off x="4536335" y="262218"/>
            <a:ext cx="1951833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Gustos, intereses y hobbies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A7DFCEF-6A6E-A735-74C6-5B97B6E69362}"/>
              </a:ext>
            </a:extLst>
          </p:cNvPr>
          <p:cNvSpPr/>
          <p:nvPr/>
        </p:nvSpPr>
        <p:spPr>
          <a:xfrm>
            <a:off x="676520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 a corto plazo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892DD3F-E65A-83D8-2CE0-2DAE96E0EF82}"/>
              </a:ext>
            </a:extLst>
          </p:cNvPr>
          <p:cNvSpPr/>
          <p:nvPr/>
        </p:nvSpPr>
        <p:spPr>
          <a:xfrm>
            <a:off x="8517054" y="262218"/>
            <a:ext cx="1653562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Estudios y conociminetos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5A11C6-14DE-B43A-B70D-F91DF35D7134}"/>
              </a:ext>
            </a:extLst>
          </p:cNvPr>
          <p:cNvSpPr/>
          <p:nvPr/>
        </p:nvSpPr>
        <p:spPr>
          <a:xfrm>
            <a:off x="10399216" y="262218"/>
            <a:ext cx="1564186" cy="52578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493230-9992-1DCD-1F04-D930236EE980}"/>
              </a:ext>
            </a:extLst>
          </p:cNvPr>
          <p:cNvSpPr txBox="1"/>
          <p:nvPr/>
        </p:nvSpPr>
        <p:spPr>
          <a:xfrm>
            <a:off x="3361765" y="1546412"/>
            <a:ext cx="545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Portafolio de Proyectos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149DDE-E013-A7F2-E484-2FBF3F4F1D6A}"/>
              </a:ext>
            </a:extLst>
          </p:cNvPr>
          <p:cNvSpPr/>
          <p:nvPr/>
        </p:nvSpPr>
        <p:spPr>
          <a:xfrm>
            <a:off x="0" y="6185647"/>
            <a:ext cx="12192000" cy="6723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. E SAN PABLO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9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141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KIM SEOK</dc:creator>
  <cp:lastModifiedBy>KIM SEOK</cp:lastModifiedBy>
  <cp:revision>1</cp:revision>
  <dcterms:created xsi:type="dcterms:W3CDTF">2024-03-11T10:15:00Z</dcterms:created>
  <dcterms:modified xsi:type="dcterms:W3CDTF">2024-03-11T11:04:25Z</dcterms:modified>
</cp:coreProperties>
</file>