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4" r:id="rId10"/>
    <p:sldId id="265"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B97A3E-97AB-48FC-8AD6-1FC82643F531}" v="49" dt="2023-05-08T15:17:25.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31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gar sonani" userId="16890633713d9ed0" providerId="LiveId" clId="{B6B97A3E-97AB-48FC-8AD6-1FC82643F531}"/>
    <pc:docChg chg="undo custSel addSld delSld modSld">
      <pc:chgData name="jigar sonani" userId="16890633713d9ed0" providerId="LiveId" clId="{B6B97A3E-97AB-48FC-8AD6-1FC82643F531}" dt="2023-05-08T16:54:48.741" v="1123" actId="1076"/>
      <pc:docMkLst>
        <pc:docMk/>
      </pc:docMkLst>
      <pc:sldChg chg="addSp delSp modSp new mod setBg">
        <pc:chgData name="jigar sonani" userId="16890633713d9ed0" providerId="LiveId" clId="{B6B97A3E-97AB-48FC-8AD6-1FC82643F531}" dt="2023-05-08T16:32:23.049" v="1084" actId="113"/>
        <pc:sldMkLst>
          <pc:docMk/>
          <pc:sldMk cId="651661574" sldId="256"/>
        </pc:sldMkLst>
        <pc:spChg chg="mod">
          <ac:chgData name="jigar sonani" userId="16890633713d9ed0" providerId="LiveId" clId="{B6B97A3E-97AB-48FC-8AD6-1FC82643F531}" dt="2023-05-08T16:32:15.355" v="1082" actId="20577"/>
          <ac:spMkLst>
            <pc:docMk/>
            <pc:sldMk cId="651661574" sldId="256"/>
            <ac:spMk id="2" creationId="{23109E36-6787-C83E-70BF-E88CB1F66E1F}"/>
          </ac:spMkLst>
        </pc:spChg>
        <pc:spChg chg="del mod">
          <ac:chgData name="jigar sonani" userId="16890633713d9ed0" providerId="LiveId" clId="{B6B97A3E-97AB-48FC-8AD6-1FC82643F531}" dt="2023-05-06T21:11:03.010" v="216" actId="478"/>
          <ac:spMkLst>
            <pc:docMk/>
            <pc:sldMk cId="651661574" sldId="256"/>
            <ac:spMk id="3" creationId="{44F4EDCD-B344-EA02-28F5-7DFE8AAD1C85}"/>
          </ac:spMkLst>
        </pc:spChg>
        <pc:spChg chg="add mod ord">
          <ac:chgData name="jigar sonani" userId="16890633713d9ed0" providerId="LiveId" clId="{B6B97A3E-97AB-48FC-8AD6-1FC82643F531}" dt="2023-05-08T16:32:23.049" v="1084" actId="113"/>
          <ac:spMkLst>
            <pc:docMk/>
            <pc:sldMk cId="651661574" sldId="256"/>
            <ac:spMk id="5" creationId="{2F27D8B7-3E5A-F925-F5F8-21200EF689D6}"/>
          </ac:spMkLst>
        </pc:spChg>
        <pc:spChg chg="add mod">
          <ac:chgData name="jigar sonani" userId="16890633713d9ed0" providerId="LiveId" clId="{B6B97A3E-97AB-48FC-8AD6-1FC82643F531}" dt="2023-05-07T02:30:23.125" v="1008" actId="1076"/>
          <ac:spMkLst>
            <pc:docMk/>
            <pc:sldMk cId="651661574" sldId="256"/>
            <ac:spMk id="6" creationId="{F371A537-6C88-F6A7-E067-0C6E0F46697A}"/>
          </ac:spMkLst>
        </pc:spChg>
        <pc:spChg chg="add del">
          <ac:chgData name="jigar sonani" userId="16890633713d9ed0" providerId="LiveId" clId="{B6B97A3E-97AB-48FC-8AD6-1FC82643F531}" dt="2023-05-07T02:28:14.972" v="968" actId="26606"/>
          <ac:spMkLst>
            <pc:docMk/>
            <pc:sldMk cId="651661574" sldId="256"/>
            <ac:spMk id="9" creationId="{3A930249-8242-4E2B-AF17-C01826488321}"/>
          </ac:spMkLst>
        </pc:spChg>
        <pc:spChg chg="add del">
          <ac:chgData name="jigar sonani" userId="16890633713d9ed0" providerId="LiveId" clId="{B6B97A3E-97AB-48FC-8AD6-1FC82643F531}" dt="2023-05-07T02:28:58.500" v="980" actId="26606"/>
          <ac:spMkLst>
            <pc:docMk/>
            <pc:sldMk cId="651661574" sldId="256"/>
            <ac:spMk id="11" creationId="{D1520B01-A2E4-41C2-8A8F-7683F250890E}"/>
          </ac:spMkLst>
        </pc:spChg>
        <pc:spChg chg="add del">
          <ac:chgData name="jigar sonani" userId="16890633713d9ed0" providerId="LiveId" clId="{B6B97A3E-97AB-48FC-8AD6-1FC82643F531}" dt="2023-05-06T22:08:08.559" v="821" actId="26606"/>
          <ac:spMkLst>
            <pc:docMk/>
            <pc:sldMk cId="651661574" sldId="256"/>
            <ac:spMk id="12" creationId="{FA69AAE0-49D5-4C8B-8BA2-55898C00E05E}"/>
          </ac:spMkLst>
        </pc:spChg>
        <pc:spChg chg="add del">
          <ac:chgData name="jigar sonani" userId="16890633713d9ed0" providerId="LiveId" clId="{B6B97A3E-97AB-48FC-8AD6-1FC82643F531}" dt="2023-05-07T02:28:14.972" v="968" actId="26606"/>
          <ac:spMkLst>
            <pc:docMk/>
            <pc:sldMk cId="651661574" sldId="256"/>
            <ac:spMk id="14" creationId="{A5BDD999-C5E1-4B3E-A710-768673819165}"/>
          </ac:spMkLst>
        </pc:spChg>
        <pc:spChg chg="add del">
          <ac:chgData name="jigar sonani" userId="16890633713d9ed0" providerId="LiveId" clId="{B6B97A3E-97AB-48FC-8AD6-1FC82643F531}" dt="2023-05-07T02:28:27.311" v="970" actId="26606"/>
          <ac:spMkLst>
            <pc:docMk/>
            <pc:sldMk cId="651661574" sldId="256"/>
            <ac:spMk id="17" creationId="{D1520B01-A2E4-41C2-8A8F-7683F250890E}"/>
          </ac:spMkLst>
        </pc:spChg>
        <pc:spChg chg="add del">
          <ac:chgData name="jigar sonani" userId="16890633713d9ed0" providerId="LiveId" clId="{B6B97A3E-97AB-48FC-8AD6-1FC82643F531}" dt="2023-05-07T02:28:29.364" v="972" actId="26606"/>
          <ac:spMkLst>
            <pc:docMk/>
            <pc:sldMk cId="651661574" sldId="256"/>
            <ac:spMk id="30" creationId="{620FDFD2-19AF-4124-A49A-BAC0929B1300}"/>
          </ac:spMkLst>
        </pc:spChg>
        <pc:spChg chg="add">
          <ac:chgData name="jigar sonani" userId="16890633713d9ed0" providerId="LiveId" clId="{B6B97A3E-97AB-48FC-8AD6-1FC82643F531}" dt="2023-05-07T02:29:11.707" v="981" actId="26606"/>
          <ac:spMkLst>
            <pc:docMk/>
            <pc:sldMk cId="651661574" sldId="256"/>
            <ac:spMk id="33" creationId="{21AC6A30-4F22-4C0F-B278-19C5B8A80C55}"/>
          </ac:spMkLst>
        </pc:spChg>
        <pc:spChg chg="add">
          <ac:chgData name="jigar sonani" userId="16890633713d9ed0" providerId="LiveId" clId="{B6B97A3E-97AB-48FC-8AD6-1FC82643F531}" dt="2023-05-07T02:29:11.707" v="981" actId="26606"/>
          <ac:spMkLst>
            <pc:docMk/>
            <pc:sldMk cId="651661574" sldId="256"/>
            <ac:spMk id="34" creationId="{BB4335AD-65B1-44E4-90AF-264024FE4BD2}"/>
          </ac:spMkLst>
        </pc:spChg>
        <pc:grpChg chg="add del">
          <ac:chgData name="jigar sonani" userId="16890633713d9ed0" providerId="LiveId" clId="{B6B97A3E-97AB-48FC-8AD6-1FC82643F531}" dt="2023-05-07T02:28:58.500" v="980" actId="26606"/>
          <ac:grpSpMkLst>
            <pc:docMk/>
            <pc:sldMk cId="651661574" sldId="256"/>
            <ac:grpSpMk id="13" creationId="{1F634C0A-A487-42AF-8DFD-4DAD62FE92BF}"/>
          </ac:grpSpMkLst>
        </pc:grpChg>
        <pc:grpChg chg="add del">
          <ac:chgData name="jigar sonani" userId="16890633713d9ed0" providerId="LiveId" clId="{B6B97A3E-97AB-48FC-8AD6-1FC82643F531}" dt="2023-05-07T02:28:27.311" v="970" actId="26606"/>
          <ac:grpSpMkLst>
            <pc:docMk/>
            <pc:sldMk cId="651661574" sldId="256"/>
            <ac:grpSpMk id="18" creationId="{066EE5A2-0D35-4D6A-A5C7-1CA91F740684}"/>
          </ac:grpSpMkLst>
        </pc:grpChg>
        <pc:grpChg chg="add del">
          <ac:chgData name="jigar sonani" userId="16890633713d9ed0" providerId="LiveId" clId="{B6B97A3E-97AB-48FC-8AD6-1FC82643F531}" dt="2023-05-07T02:28:27.311" v="970" actId="26606"/>
          <ac:grpSpMkLst>
            <pc:docMk/>
            <pc:sldMk cId="651661574" sldId="256"/>
            <ac:grpSpMk id="21" creationId="{1F634C0A-A487-42AF-8DFD-4DAD62FE92BF}"/>
          </ac:grpSpMkLst>
        </pc:grpChg>
        <pc:grpChg chg="add del">
          <ac:chgData name="jigar sonani" userId="16890633713d9ed0" providerId="LiveId" clId="{B6B97A3E-97AB-48FC-8AD6-1FC82643F531}" dt="2023-05-07T02:28:27.311" v="970" actId="26606"/>
          <ac:grpSpMkLst>
            <pc:docMk/>
            <pc:sldMk cId="651661574" sldId="256"/>
            <ac:grpSpMk id="22" creationId="{56AA1647-0DA6-4A17-B3E1-95D61BD54714}"/>
          </ac:grpSpMkLst>
        </pc:grpChg>
        <pc:grpChg chg="add del">
          <ac:chgData name="jigar sonani" userId="16890633713d9ed0" providerId="LiveId" clId="{B6B97A3E-97AB-48FC-8AD6-1FC82643F531}" dt="2023-05-07T02:28:27.311" v="970" actId="26606"/>
          <ac:grpSpMkLst>
            <pc:docMk/>
            <pc:sldMk cId="651661574" sldId="256"/>
            <ac:grpSpMk id="26" creationId="{08D20F07-CD49-4F17-BC00-9429DA80C502}"/>
          </ac:grpSpMkLst>
        </pc:grpChg>
        <pc:grpChg chg="add del">
          <ac:chgData name="jigar sonani" userId="16890633713d9ed0" providerId="LiveId" clId="{B6B97A3E-97AB-48FC-8AD6-1FC82643F531}" dt="2023-05-07T02:28:29.364" v="972" actId="26606"/>
          <ac:grpSpMkLst>
            <pc:docMk/>
            <pc:sldMk cId="651661574" sldId="256"/>
            <ac:grpSpMk id="32" creationId="{7F6F6FC6-9A5F-4E14-8105-15D94914A798}"/>
          </ac:grpSpMkLst>
        </pc:grpChg>
        <pc:grpChg chg="add del">
          <ac:chgData name="jigar sonani" userId="16890633713d9ed0" providerId="LiveId" clId="{B6B97A3E-97AB-48FC-8AD6-1FC82643F531}" dt="2023-05-07T02:28:58.500" v="980" actId="26606"/>
          <ac:grpSpMkLst>
            <pc:docMk/>
            <pc:sldMk cId="651661574" sldId="256"/>
            <ac:grpSpMk id="35" creationId="{066EE5A2-0D35-4D6A-A5C7-1CA91F740684}"/>
          </ac:grpSpMkLst>
        </pc:grpChg>
        <pc:grpChg chg="add del">
          <ac:chgData name="jigar sonani" userId="16890633713d9ed0" providerId="LiveId" clId="{B6B97A3E-97AB-48FC-8AD6-1FC82643F531}" dt="2023-05-07T02:28:58.500" v="980" actId="26606"/>
          <ac:grpSpMkLst>
            <pc:docMk/>
            <pc:sldMk cId="651661574" sldId="256"/>
            <ac:grpSpMk id="36" creationId="{56AA1647-0DA6-4A17-B3E1-95D61BD54714}"/>
          </ac:grpSpMkLst>
        </pc:grpChg>
        <pc:grpChg chg="add del">
          <ac:chgData name="jigar sonani" userId="16890633713d9ed0" providerId="LiveId" clId="{B6B97A3E-97AB-48FC-8AD6-1FC82643F531}" dt="2023-05-07T02:28:58.500" v="980" actId="26606"/>
          <ac:grpSpMkLst>
            <pc:docMk/>
            <pc:sldMk cId="651661574" sldId="256"/>
            <ac:grpSpMk id="37" creationId="{08D20F07-CD49-4F17-BC00-9429DA80C502}"/>
          </ac:grpSpMkLst>
        </pc:grpChg>
        <pc:picChg chg="add del">
          <ac:chgData name="jigar sonani" userId="16890633713d9ed0" providerId="LiveId" clId="{B6B97A3E-97AB-48FC-8AD6-1FC82643F531}" dt="2023-05-06T22:08:08.559" v="821" actId="26606"/>
          <ac:picMkLst>
            <pc:docMk/>
            <pc:sldMk cId="651661574" sldId="256"/>
            <ac:picMk id="8" creationId="{CCB3E3CD-D70F-0A6C-5DDF-2B37A18811C2}"/>
          </ac:picMkLst>
        </pc:picChg>
        <pc:picChg chg="add del">
          <ac:chgData name="jigar sonani" userId="16890633713d9ed0" providerId="LiveId" clId="{B6B97A3E-97AB-48FC-8AD6-1FC82643F531}" dt="2023-05-07T02:28:14.972" v="968" actId="26606"/>
          <ac:picMkLst>
            <pc:docMk/>
            <pc:sldMk cId="651661574" sldId="256"/>
            <ac:picMk id="10" creationId="{4736F981-9D19-7731-E72F-9AB543E5C7D9}"/>
          </ac:picMkLst>
        </pc:picChg>
        <pc:picChg chg="add del">
          <ac:chgData name="jigar sonani" userId="16890633713d9ed0" providerId="LiveId" clId="{B6B97A3E-97AB-48FC-8AD6-1FC82643F531}" dt="2023-05-07T02:28:27.311" v="970" actId="26606"/>
          <ac:picMkLst>
            <pc:docMk/>
            <pc:sldMk cId="651661574" sldId="256"/>
            <ac:picMk id="25" creationId="{0105D0AE-66F9-5A36-FF76-B3E6D7315E92}"/>
          </ac:picMkLst>
        </pc:picChg>
        <pc:picChg chg="add del">
          <ac:chgData name="jigar sonani" userId="16890633713d9ed0" providerId="LiveId" clId="{B6B97A3E-97AB-48FC-8AD6-1FC82643F531}" dt="2023-05-07T02:28:58.500" v="980" actId="26606"/>
          <ac:picMkLst>
            <pc:docMk/>
            <pc:sldMk cId="651661574" sldId="256"/>
            <ac:picMk id="29" creationId="{0105D0AE-66F9-5A36-FF76-B3E6D7315E92}"/>
          </ac:picMkLst>
        </pc:picChg>
        <pc:picChg chg="add del">
          <ac:chgData name="jigar sonani" userId="16890633713d9ed0" providerId="LiveId" clId="{B6B97A3E-97AB-48FC-8AD6-1FC82643F531}" dt="2023-05-07T02:28:29.364" v="972" actId="26606"/>
          <ac:picMkLst>
            <pc:docMk/>
            <pc:sldMk cId="651661574" sldId="256"/>
            <ac:picMk id="31" creationId="{2D443355-4F9B-0069-73A0-68DB459AF2CD}"/>
          </ac:picMkLst>
        </pc:picChg>
        <pc:picChg chg="add">
          <ac:chgData name="jigar sonani" userId="16890633713d9ed0" providerId="LiveId" clId="{B6B97A3E-97AB-48FC-8AD6-1FC82643F531}" dt="2023-05-07T02:29:11.707" v="981" actId="26606"/>
          <ac:picMkLst>
            <pc:docMk/>
            <pc:sldMk cId="651661574" sldId="256"/>
            <ac:picMk id="38" creationId="{74A5BBC3-AEBB-E00F-DC0F-C7BAECB5D719}"/>
          </ac:picMkLst>
        </pc:picChg>
      </pc:sldChg>
      <pc:sldChg chg="addSp delSp modSp new mod setBg">
        <pc:chgData name="jigar sonani" userId="16890633713d9ed0" providerId="LiveId" clId="{B6B97A3E-97AB-48FC-8AD6-1FC82643F531}" dt="2023-05-06T22:08:24.673" v="824" actId="26606"/>
        <pc:sldMkLst>
          <pc:docMk/>
          <pc:sldMk cId="3425879905" sldId="257"/>
        </pc:sldMkLst>
        <pc:spChg chg="mod">
          <ac:chgData name="jigar sonani" userId="16890633713d9ed0" providerId="LiveId" clId="{B6B97A3E-97AB-48FC-8AD6-1FC82643F531}" dt="2023-05-06T22:08:24.673" v="824" actId="26606"/>
          <ac:spMkLst>
            <pc:docMk/>
            <pc:sldMk cId="3425879905" sldId="257"/>
            <ac:spMk id="2" creationId="{CF4025E5-7D76-004D-7428-EFBAABA26DC6}"/>
          </ac:spMkLst>
        </pc:spChg>
        <pc:spChg chg="mod ord">
          <ac:chgData name="jigar sonani" userId="16890633713d9ed0" providerId="LiveId" clId="{B6B97A3E-97AB-48FC-8AD6-1FC82643F531}" dt="2023-05-06T22:08:24.673" v="824" actId="26606"/>
          <ac:spMkLst>
            <pc:docMk/>
            <pc:sldMk cId="3425879905" sldId="257"/>
            <ac:spMk id="3" creationId="{7E9D9181-1474-7222-76BB-8FC577A01C93}"/>
          </ac:spMkLst>
        </pc:spChg>
        <pc:spChg chg="add del">
          <ac:chgData name="jigar sonani" userId="16890633713d9ed0" providerId="LiveId" clId="{B6B97A3E-97AB-48FC-8AD6-1FC82643F531}" dt="2023-05-06T21:19:18.161" v="427" actId="26606"/>
          <ac:spMkLst>
            <pc:docMk/>
            <pc:sldMk cId="3425879905" sldId="257"/>
            <ac:spMk id="6" creationId="{F13C74B1-5B17-4795-BED0-7140497B445A}"/>
          </ac:spMkLst>
        </pc:spChg>
        <pc:spChg chg="add del">
          <ac:chgData name="jigar sonani" userId="16890633713d9ed0" providerId="LiveId" clId="{B6B97A3E-97AB-48FC-8AD6-1FC82643F531}" dt="2023-05-06T21:19:18.161" v="427" actId="26606"/>
          <ac:spMkLst>
            <pc:docMk/>
            <pc:sldMk cId="3425879905" sldId="257"/>
            <ac:spMk id="7" creationId="{D4974D33-8DC5-464E-8C6D-BE58F0669C17}"/>
          </ac:spMkLst>
        </pc:spChg>
        <pc:spChg chg="add del">
          <ac:chgData name="jigar sonani" userId="16890633713d9ed0" providerId="LiveId" clId="{B6B97A3E-97AB-48FC-8AD6-1FC82643F531}" dt="2023-05-06T21:18:51.041" v="418" actId="26606"/>
          <ac:spMkLst>
            <pc:docMk/>
            <pc:sldMk cId="3425879905" sldId="257"/>
            <ac:spMk id="9" creationId="{12609869-9E80-471B-A487-A53288E0E791}"/>
          </ac:spMkLst>
        </pc:spChg>
        <pc:spChg chg="add del">
          <ac:chgData name="jigar sonani" userId="16890633713d9ed0" providerId="LiveId" clId="{B6B97A3E-97AB-48FC-8AD6-1FC82643F531}" dt="2023-05-06T21:19:27.859" v="429" actId="26606"/>
          <ac:spMkLst>
            <pc:docMk/>
            <pc:sldMk cId="3425879905" sldId="257"/>
            <ac:spMk id="10" creationId="{B6FACB3C-9069-4791-BC5C-0DB7CD19B853}"/>
          </ac:spMkLst>
        </pc:spChg>
        <pc:spChg chg="add del">
          <ac:chgData name="jigar sonani" userId="16890633713d9ed0" providerId="LiveId" clId="{B6B97A3E-97AB-48FC-8AD6-1FC82643F531}" dt="2023-05-06T21:18:51.041" v="418" actId="26606"/>
          <ac:spMkLst>
            <pc:docMk/>
            <pc:sldMk cId="3425879905" sldId="257"/>
            <ac:spMk id="11" creationId="{7004738A-9D34-43E8-97D2-CA0EED4F8BE0}"/>
          </ac:spMkLst>
        </pc:spChg>
        <pc:spChg chg="add del">
          <ac:chgData name="jigar sonani" userId="16890633713d9ed0" providerId="LiveId" clId="{B6B97A3E-97AB-48FC-8AD6-1FC82643F531}" dt="2023-05-06T21:19:27.859" v="429" actId="26606"/>
          <ac:spMkLst>
            <pc:docMk/>
            <pc:sldMk cId="3425879905" sldId="257"/>
            <ac:spMk id="12" creationId="{71F2038E-D777-4B76-81DD-DD13EE91B9DD}"/>
          </ac:spMkLst>
        </pc:spChg>
        <pc:spChg chg="add del">
          <ac:chgData name="jigar sonani" userId="16890633713d9ed0" providerId="LiveId" clId="{B6B97A3E-97AB-48FC-8AD6-1FC82643F531}" dt="2023-05-06T21:18:51.041" v="418" actId="26606"/>
          <ac:spMkLst>
            <pc:docMk/>
            <pc:sldMk cId="3425879905" sldId="257"/>
            <ac:spMk id="13" creationId="{B8B8D07F-F13E-443E-BA68-2D26672D76B9}"/>
          </ac:spMkLst>
        </pc:spChg>
        <pc:spChg chg="add del">
          <ac:chgData name="jigar sonani" userId="16890633713d9ed0" providerId="LiveId" clId="{B6B97A3E-97AB-48FC-8AD6-1FC82643F531}" dt="2023-05-06T21:18:51.041" v="418" actId="26606"/>
          <ac:spMkLst>
            <pc:docMk/>
            <pc:sldMk cId="3425879905" sldId="257"/>
            <ac:spMk id="15" creationId="{2813A4FA-24A5-41ED-A534-3807D1B2F344}"/>
          </ac:spMkLst>
        </pc:spChg>
        <pc:spChg chg="add del">
          <ac:chgData name="jigar sonani" userId="16890633713d9ed0" providerId="LiveId" clId="{B6B97A3E-97AB-48FC-8AD6-1FC82643F531}" dt="2023-05-06T21:18:51.041" v="418" actId="26606"/>
          <ac:spMkLst>
            <pc:docMk/>
            <pc:sldMk cId="3425879905" sldId="257"/>
            <ac:spMk id="17" creationId="{C3944F27-CA70-4E84-A51A-E6BF89558979}"/>
          </ac:spMkLst>
        </pc:spChg>
        <pc:spChg chg="add del">
          <ac:chgData name="jigar sonani" userId="16890633713d9ed0" providerId="LiveId" clId="{B6B97A3E-97AB-48FC-8AD6-1FC82643F531}" dt="2023-05-06T21:18:50.505" v="415" actId="26606"/>
          <ac:spMkLst>
            <pc:docMk/>
            <pc:sldMk cId="3425879905" sldId="257"/>
            <ac:spMk id="22" creationId="{3346177D-ADC4-4968-B747-5CFCD390B5B9}"/>
          </ac:spMkLst>
        </pc:spChg>
        <pc:spChg chg="add del">
          <ac:chgData name="jigar sonani" userId="16890633713d9ed0" providerId="LiveId" clId="{B6B97A3E-97AB-48FC-8AD6-1FC82643F531}" dt="2023-05-06T21:19:30.585" v="431" actId="26606"/>
          <ac:spMkLst>
            <pc:docMk/>
            <pc:sldMk cId="3425879905" sldId="257"/>
            <ac:spMk id="23" creationId="{FFD44BAB-2F3A-4B95-B9D3-E5B819787FF3}"/>
          </ac:spMkLst>
        </pc:spChg>
        <pc:spChg chg="add del">
          <ac:chgData name="jigar sonani" userId="16890633713d9ed0" providerId="LiveId" clId="{B6B97A3E-97AB-48FC-8AD6-1FC82643F531}" dt="2023-05-06T21:18:50.505" v="415" actId="26606"/>
          <ac:spMkLst>
            <pc:docMk/>
            <pc:sldMk cId="3425879905" sldId="257"/>
            <ac:spMk id="24" creationId="{0844A943-BF79-4FEA-ABB1-3BD54D236606}"/>
          </ac:spMkLst>
        </pc:spChg>
        <pc:spChg chg="add del">
          <ac:chgData name="jigar sonani" userId="16890633713d9ed0" providerId="LiveId" clId="{B6B97A3E-97AB-48FC-8AD6-1FC82643F531}" dt="2023-05-06T21:18:50.505" v="415" actId="26606"/>
          <ac:spMkLst>
            <pc:docMk/>
            <pc:sldMk cId="3425879905" sldId="257"/>
            <ac:spMk id="26" creationId="{6437CC72-F4A8-4DC3-AFAB-D22C482C8100}"/>
          </ac:spMkLst>
        </pc:spChg>
        <pc:spChg chg="add del">
          <ac:chgData name="jigar sonani" userId="16890633713d9ed0" providerId="LiveId" clId="{B6B97A3E-97AB-48FC-8AD6-1FC82643F531}" dt="2023-05-06T21:18:51.032" v="417" actId="26606"/>
          <ac:spMkLst>
            <pc:docMk/>
            <pc:sldMk cId="3425879905" sldId="257"/>
            <ac:spMk id="28" creationId="{2813A4FA-24A5-41ED-A534-3807D1B2F344}"/>
          </ac:spMkLst>
        </pc:spChg>
        <pc:spChg chg="add del">
          <ac:chgData name="jigar sonani" userId="16890633713d9ed0" providerId="LiveId" clId="{B6B97A3E-97AB-48FC-8AD6-1FC82643F531}" dt="2023-05-06T21:18:51.032" v="417" actId="26606"/>
          <ac:spMkLst>
            <pc:docMk/>
            <pc:sldMk cId="3425879905" sldId="257"/>
            <ac:spMk id="29" creationId="{12609869-9E80-471B-A487-A53288E0E791}"/>
          </ac:spMkLst>
        </pc:spChg>
        <pc:spChg chg="add del">
          <ac:chgData name="jigar sonani" userId="16890633713d9ed0" providerId="LiveId" clId="{B6B97A3E-97AB-48FC-8AD6-1FC82643F531}" dt="2023-05-06T21:18:51.032" v="417" actId="26606"/>
          <ac:spMkLst>
            <pc:docMk/>
            <pc:sldMk cId="3425879905" sldId="257"/>
            <ac:spMk id="30" creationId="{C3944F27-CA70-4E84-A51A-E6BF89558979}"/>
          </ac:spMkLst>
        </pc:spChg>
        <pc:spChg chg="add del">
          <ac:chgData name="jigar sonani" userId="16890633713d9ed0" providerId="LiveId" clId="{B6B97A3E-97AB-48FC-8AD6-1FC82643F531}" dt="2023-05-06T21:18:51.032" v="417" actId="26606"/>
          <ac:spMkLst>
            <pc:docMk/>
            <pc:sldMk cId="3425879905" sldId="257"/>
            <ac:spMk id="31" creationId="{7004738A-9D34-43E8-97D2-CA0EED4F8BE0}"/>
          </ac:spMkLst>
        </pc:spChg>
        <pc:spChg chg="add del">
          <ac:chgData name="jigar sonani" userId="16890633713d9ed0" providerId="LiveId" clId="{B6B97A3E-97AB-48FC-8AD6-1FC82643F531}" dt="2023-05-06T21:18:51.032" v="417" actId="26606"/>
          <ac:spMkLst>
            <pc:docMk/>
            <pc:sldMk cId="3425879905" sldId="257"/>
            <ac:spMk id="32" creationId="{B8B8D07F-F13E-443E-BA68-2D26672D76B9}"/>
          </ac:spMkLst>
        </pc:spChg>
        <pc:spChg chg="add del">
          <ac:chgData name="jigar sonani" userId="16890633713d9ed0" providerId="LiveId" clId="{B6B97A3E-97AB-48FC-8AD6-1FC82643F531}" dt="2023-05-06T21:19:06.674" v="424" actId="26606"/>
          <ac:spMkLst>
            <pc:docMk/>
            <pc:sldMk cId="3425879905" sldId="257"/>
            <ac:spMk id="34" creationId="{B6FACB3C-9069-4791-BC5C-0DB7CD19B853}"/>
          </ac:spMkLst>
        </pc:spChg>
        <pc:spChg chg="add del">
          <ac:chgData name="jigar sonani" userId="16890633713d9ed0" providerId="LiveId" clId="{B6B97A3E-97AB-48FC-8AD6-1FC82643F531}" dt="2023-05-06T21:19:06.674" v="424" actId="26606"/>
          <ac:spMkLst>
            <pc:docMk/>
            <pc:sldMk cId="3425879905" sldId="257"/>
            <ac:spMk id="35" creationId="{71F2038E-D777-4B76-81DD-DD13EE91B9DD}"/>
          </ac:spMkLst>
        </pc:spChg>
        <pc:spChg chg="add del">
          <ac:chgData name="jigar sonani" userId="16890633713d9ed0" providerId="LiveId" clId="{B6B97A3E-97AB-48FC-8AD6-1FC82643F531}" dt="2023-05-06T21:19:34.803" v="433" actId="26606"/>
          <ac:spMkLst>
            <pc:docMk/>
            <pc:sldMk cId="3425879905" sldId="257"/>
            <ac:spMk id="44" creationId="{3BA513B0-82FF-4F41-8178-885375D1CFB5}"/>
          </ac:spMkLst>
        </pc:spChg>
        <pc:spChg chg="add del">
          <ac:chgData name="jigar sonani" userId="16890633713d9ed0" providerId="LiveId" clId="{B6B97A3E-97AB-48FC-8AD6-1FC82643F531}" dt="2023-05-06T21:19:35.594" v="435" actId="26606"/>
          <ac:spMkLst>
            <pc:docMk/>
            <pc:sldMk cId="3425879905" sldId="257"/>
            <ac:spMk id="50" creationId="{39F23E05-E5C5-497C-A842-7BD21B207609}"/>
          </ac:spMkLst>
        </pc:spChg>
        <pc:spChg chg="add del">
          <ac:chgData name="jigar sonani" userId="16890633713d9ed0" providerId="LiveId" clId="{B6B97A3E-97AB-48FC-8AD6-1FC82643F531}" dt="2023-05-06T21:19:38.518" v="437" actId="26606"/>
          <ac:spMkLst>
            <pc:docMk/>
            <pc:sldMk cId="3425879905" sldId="257"/>
            <ac:spMk id="52" creationId="{04812C46-200A-4DEB-A05E-3ED6C68C2387}"/>
          </ac:spMkLst>
        </pc:spChg>
        <pc:spChg chg="add del">
          <ac:chgData name="jigar sonani" userId="16890633713d9ed0" providerId="LiveId" clId="{B6B97A3E-97AB-48FC-8AD6-1FC82643F531}" dt="2023-05-06T22:08:24.673" v="824" actId="26606"/>
          <ac:spMkLst>
            <pc:docMk/>
            <pc:sldMk cId="3425879905" sldId="257"/>
            <ac:spMk id="54" creationId="{9F79630B-0F0B-446E-A637-38FA8F61D10E}"/>
          </ac:spMkLst>
        </pc:spChg>
        <pc:spChg chg="add del">
          <ac:chgData name="jigar sonani" userId="16890633713d9ed0" providerId="LiveId" clId="{B6B97A3E-97AB-48FC-8AD6-1FC82643F531}" dt="2023-05-06T22:08:24.673" v="824" actId="26606"/>
          <ac:spMkLst>
            <pc:docMk/>
            <pc:sldMk cId="3425879905" sldId="257"/>
            <ac:spMk id="55" creationId="{B3437C99-FC8E-4311-B48A-F0C4C329B154}"/>
          </ac:spMkLst>
        </pc:spChg>
        <pc:spChg chg="add del">
          <ac:chgData name="jigar sonani" userId="16890633713d9ed0" providerId="LiveId" clId="{B6B97A3E-97AB-48FC-8AD6-1FC82643F531}" dt="2023-05-06T22:08:24.673" v="824" actId="26606"/>
          <ac:spMkLst>
            <pc:docMk/>
            <pc:sldMk cId="3425879905" sldId="257"/>
            <ac:spMk id="60" creationId="{D009D6D5-DAC2-4A8B-A17A-E206B9012D09}"/>
          </ac:spMkLst>
        </pc:spChg>
        <pc:grpChg chg="add del">
          <ac:chgData name="jigar sonani" userId="16890633713d9ed0" providerId="LiveId" clId="{B6B97A3E-97AB-48FC-8AD6-1FC82643F531}" dt="2023-05-06T21:19:27.859" v="429" actId="26606"/>
          <ac:grpSpMkLst>
            <pc:docMk/>
            <pc:sldMk cId="3425879905" sldId="257"/>
            <ac:grpSpMk id="18" creationId="{DD354807-230F-4402-B1B9-F733A8F1F190}"/>
          </ac:grpSpMkLst>
        </pc:grpChg>
        <pc:grpChg chg="add del">
          <ac:chgData name="jigar sonani" userId="16890633713d9ed0" providerId="LiveId" clId="{B6B97A3E-97AB-48FC-8AD6-1FC82643F531}" dt="2023-05-06T21:19:30.585" v="431" actId="26606"/>
          <ac:grpSpMkLst>
            <pc:docMk/>
            <pc:sldMk cId="3425879905" sldId="257"/>
            <ac:grpSpMk id="25" creationId="{5C6AE2F4-5A2E-4357-A1D8-6142F9BDC8E3}"/>
          </ac:grpSpMkLst>
        </pc:grpChg>
        <pc:grpChg chg="add del">
          <ac:chgData name="jigar sonani" userId="16890633713d9ed0" providerId="LiveId" clId="{B6B97A3E-97AB-48FC-8AD6-1FC82643F531}" dt="2023-05-06T21:19:06.674" v="424" actId="26606"/>
          <ac:grpSpMkLst>
            <pc:docMk/>
            <pc:sldMk cId="3425879905" sldId="257"/>
            <ac:grpSpMk id="36" creationId="{DD354807-230F-4402-B1B9-F733A8F1F190}"/>
          </ac:grpSpMkLst>
        </pc:grpChg>
        <pc:grpChg chg="add del">
          <ac:chgData name="jigar sonani" userId="16890633713d9ed0" providerId="LiveId" clId="{B6B97A3E-97AB-48FC-8AD6-1FC82643F531}" dt="2023-05-06T21:19:34.803" v="433" actId="26606"/>
          <ac:grpSpMkLst>
            <pc:docMk/>
            <pc:sldMk cId="3425879905" sldId="257"/>
            <ac:grpSpMk id="45" creationId="{93DB8501-F9F2-4ACD-B56A-9019CD5006D6}"/>
          </ac:grpSpMkLst>
        </pc:grpChg>
        <pc:picChg chg="add mod ord modCrop">
          <ac:chgData name="jigar sonani" userId="16890633713d9ed0" providerId="LiveId" clId="{B6B97A3E-97AB-48FC-8AD6-1FC82643F531}" dt="2023-05-06T22:08:24.673" v="824" actId="26606"/>
          <ac:picMkLst>
            <pc:docMk/>
            <pc:sldMk cId="3425879905" sldId="257"/>
            <ac:picMk id="4" creationId="{03FDDAE8-1208-6A07-9BDC-694D2EBB36D5}"/>
          </ac:picMkLst>
        </pc:picChg>
        <pc:picChg chg="add del mod">
          <ac:chgData name="jigar sonani" userId="16890633713d9ed0" providerId="LiveId" clId="{B6B97A3E-97AB-48FC-8AD6-1FC82643F531}" dt="2023-05-06T21:28:09.999" v="468" actId="478"/>
          <ac:picMkLst>
            <pc:docMk/>
            <pc:sldMk cId="3425879905" sldId="257"/>
            <ac:picMk id="5" creationId="{BC1FBE28-5F26-EE7C-6414-B2612AF4AF33}"/>
          </ac:picMkLst>
        </pc:picChg>
      </pc:sldChg>
      <pc:sldChg chg="addSp delSp modSp new mod setBg">
        <pc:chgData name="jigar sonani" userId="16890633713d9ed0" providerId="LiveId" clId="{B6B97A3E-97AB-48FC-8AD6-1FC82643F531}" dt="2023-05-06T21:28:42.337" v="472" actId="26606"/>
        <pc:sldMkLst>
          <pc:docMk/>
          <pc:sldMk cId="3950481433" sldId="258"/>
        </pc:sldMkLst>
        <pc:spChg chg="mod">
          <ac:chgData name="jigar sonani" userId="16890633713d9ed0" providerId="LiveId" clId="{B6B97A3E-97AB-48FC-8AD6-1FC82643F531}" dt="2023-05-06T21:28:42.337" v="472" actId="26606"/>
          <ac:spMkLst>
            <pc:docMk/>
            <pc:sldMk cId="3950481433" sldId="258"/>
            <ac:spMk id="2" creationId="{227B01AC-C30D-A8E8-F056-78CFCC6B9816}"/>
          </ac:spMkLst>
        </pc:spChg>
        <pc:spChg chg="mod">
          <ac:chgData name="jigar sonani" userId="16890633713d9ed0" providerId="LiveId" clId="{B6B97A3E-97AB-48FC-8AD6-1FC82643F531}" dt="2023-05-06T21:28:42.337" v="472" actId="26606"/>
          <ac:spMkLst>
            <pc:docMk/>
            <pc:sldMk cId="3950481433" sldId="258"/>
            <ac:spMk id="3" creationId="{2F9A7FB7-0988-61AB-006B-EEEB6CCDD9A6}"/>
          </ac:spMkLst>
        </pc:spChg>
        <pc:spChg chg="add mod">
          <ac:chgData name="jigar sonani" userId="16890633713d9ed0" providerId="LiveId" clId="{B6B97A3E-97AB-48FC-8AD6-1FC82643F531}" dt="2023-05-06T21:28:42.337" v="472" actId="26606"/>
          <ac:spMkLst>
            <pc:docMk/>
            <pc:sldMk cId="3950481433" sldId="258"/>
            <ac:spMk id="5" creationId="{7FC250AB-C0C9-ACC5-B2C5-5DD81DEC071F}"/>
          </ac:spMkLst>
        </pc:spChg>
        <pc:spChg chg="add mod">
          <ac:chgData name="jigar sonani" userId="16890633713d9ed0" providerId="LiveId" clId="{B6B97A3E-97AB-48FC-8AD6-1FC82643F531}" dt="2023-05-06T21:28:42.337" v="472" actId="26606"/>
          <ac:spMkLst>
            <pc:docMk/>
            <pc:sldMk cId="3950481433" sldId="258"/>
            <ac:spMk id="7" creationId="{4EDAB4A8-35C1-81FA-3722-5085DD936A29}"/>
          </ac:spMkLst>
        </pc:spChg>
        <pc:spChg chg="add del">
          <ac:chgData name="jigar sonani" userId="16890633713d9ed0" providerId="LiveId" clId="{B6B97A3E-97AB-48FC-8AD6-1FC82643F531}" dt="2023-05-06T21:28:42.318" v="471" actId="26606"/>
          <ac:spMkLst>
            <pc:docMk/>
            <pc:sldMk cId="3950481433" sldId="258"/>
            <ac:spMk id="12" creationId="{160022CF-D73B-45FB-8DD4-1B1C0C92E702}"/>
          </ac:spMkLst>
        </pc:spChg>
        <pc:spChg chg="add del">
          <ac:chgData name="jigar sonani" userId="16890633713d9ed0" providerId="LiveId" clId="{B6B97A3E-97AB-48FC-8AD6-1FC82643F531}" dt="2023-05-06T21:28:42.318" v="471" actId="26606"/>
          <ac:spMkLst>
            <pc:docMk/>
            <pc:sldMk cId="3950481433" sldId="258"/>
            <ac:spMk id="14" creationId="{AC2C106E-0A9A-4090-95B9-B7070646D255}"/>
          </ac:spMkLst>
        </pc:spChg>
        <pc:spChg chg="add">
          <ac:chgData name="jigar sonani" userId="16890633713d9ed0" providerId="LiveId" clId="{B6B97A3E-97AB-48FC-8AD6-1FC82643F531}" dt="2023-05-06T21:28:42.337" v="472" actId="26606"/>
          <ac:spMkLst>
            <pc:docMk/>
            <pc:sldMk cId="3950481433" sldId="258"/>
            <ac:spMk id="16" creationId="{3501A971-CEBD-4E4B-8529-3BB4F4100CD6}"/>
          </ac:spMkLst>
        </pc:spChg>
        <pc:spChg chg="add">
          <ac:chgData name="jigar sonani" userId="16890633713d9ed0" providerId="LiveId" clId="{B6B97A3E-97AB-48FC-8AD6-1FC82643F531}" dt="2023-05-06T21:28:42.337" v="472" actId="26606"/>
          <ac:spMkLst>
            <pc:docMk/>
            <pc:sldMk cId="3950481433" sldId="258"/>
            <ac:spMk id="17" creationId="{02472DE8-E58B-4D56-BA61-C69C601DC760}"/>
          </ac:spMkLst>
        </pc:spChg>
        <pc:spChg chg="add">
          <ac:chgData name="jigar sonani" userId="16890633713d9ed0" providerId="LiveId" clId="{B6B97A3E-97AB-48FC-8AD6-1FC82643F531}" dt="2023-05-06T21:28:42.337" v="472" actId="26606"/>
          <ac:spMkLst>
            <pc:docMk/>
            <pc:sldMk cId="3950481433" sldId="258"/>
            <ac:spMk id="18" creationId="{0183ACFC-B25E-402F-BBD8-E42034CDD49A}"/>
          </ac:spMkLst>
        </pc:spChg>
        <pc:picChg chg="add del mod">
          <ac:chgData name="jigar sonani" userId="16890633713d9ed0" providerId="LiveId" clId="{B6B97A3E-97AB-48FC-8AD6-1FC82643F531}" dt="2023-05-06T21:18:37.418" v="409" actId="21"/>
          <ac:picMkLst>
            <pc:docMk/>
            <pc:sldMk cId="3950481433" sldId="258"/>
            <ac:picMk id="8" creationId="{CC46CF46-BED2-34C1-8F44-A0EE9C1CE866}"/>
          </ac:picMkLst>
        </pc:picChg>
      </pc:sldChg>
      <pc:sldChg chg="addSp delSp modSp new mod setBg">
        <pc:chgData name="jigar sonani" userId="16890633713d9ed0" providerId="LiveId" clId="{B6B97A3E-97AB-48FC-8AD6-1FC82643F531}" dt="2023-05-08T15:09:09.755" v="1026" actId="2711"/>
        <pc:sldMkLst>
          <pc:docMk/>
          <pc:sldMk cId="1814297141" sldId="259"/>
        </pc:sldMkLst>
        <pc:spChg chg="mod">
          <ac:chgData name="jigar sonani" userId="16890633713d9ed0" providerId="LiveId" clId="{B6B97A3E-97AB-48FC-8AD6-1FC82643F531}" dt="2023-05-06T21:36:23.745" v="603" actId="26606"/>
          <ac:spMkLst>
            <pc:docMk/>
            <pc:sldMk cId="1814297141" sldId="259"/>
            <ac:spMk id="2" creationId="{5DBF1D58-EC83-94B9-2D1D-D679CCF340DF}"/>
          </ac:spMkLst>
        </pc:spChg>
        <pc:spChg chg="add del mod">
          <ac:chgData name="jigar sonani" userId="16890633713d9ed0" providerId="LiveId" clId="{B6B97A3E-97AB-48FC-8AD6-1FC82643F531}" dt="2023-05-06T21:33:35.589" v="547" actId="26606"/>
          <ac:spMkLst>
            <pc:docMk/>
            <pc:sldMk cId="1814297141" sldId="259"/>
            <ac:spMk id="3" creationId="{F7EC1909-3911-0A53-A127-24C658E33D2E}"/>
          </ac:spMkLst>
        </pc:spChg>
        <pc:spChg chg="add del">
          <ac:chgData name="jigar sonani" userId="16890633713d9ed0" providerId="LiveId" clId="{B6B97A3E-97AB-48FC-8AD6-1FC82643F531}" dt="2023-05-06T21:33:31.337" v="542" actId="26606"/>
          <ac:spMkLst>
            <pc:docMk/>
            <pc:sldMk cId="1814297141" sldId="259"/>
            <ac:spMk id="9" creationId="{04812C46-200A-4DEB-A05E-3ED6C68C2387}"/>
          </ac:spMkLst>
        </pc:spChg>
        <pc:spChg chg="add del">
          <ac:chgData name="jigar sonani" userId="16890633713d9ed0" providerId="LiveId" clId="{B6B97A3E-97AB-48FC-8AD6-1FC82643F531}" dt="2023-05-06T21:33:31.337" v="542" actId="26606"/>
          <ac:spMkLst>
            <pc:docMk/>
            <pc:sldMk cId="1814297141" sldId="259"/>
            <ac:spMk id="11" creationId="{D1EA859B-E555-4109-94F3-6700E046E008}"/>
          </ac:spMkLst>
        </pc:spChg>
        <pc:spChg chg="add del">
          <ac:chgData name="jigar sonani" userId="16890633713d9ed0" providerId="LiveId" clId="{B6B97A3E-97AB-48FC-8AD6-1FC82643F531}" dt="2023-05-06T21:33:33.546" v="544" actId="26606"/>
          <ac:spMkLst>
            <pc:docMk/>
            <pc:sldMk cId="1814297141" sldId="259"/>
            <ac:spMk id="13" creationId="{3501A971-CEBD-4E4B-8529-3BB4F4100CD6}"/>
          </ac:spMkLst>
        </pc:spChg>
        <pc:spChg chg="add del">
          <ac:chgData name="jigar sonani" userId="16890633713d9ed0" providerId="LiveId" clId="{B6B97A3E-97AB-48FC-8AD6-1FC82643F531}" dt="2023-05-06T21:33:33.546" v="544" actId="26606"/>
          <ac:spMkLst>
            <pc:docMk/>
            <pc:sldMk cId="1814297141" sldId="259"/>
            <ac:spMk id="14" creationId="{02472DE8-E58B-4D56-BA61-C69C601DC760}"/>
          </ac:spMkLst>
        </pc:spChg>
        <pc:spChg chg="add del">
          <ac:chgData name="jigar sonani" userId="16890633713d9ed0" providerId="LiveId" clId="{B6B97A3E-97AB-48FC-8AD6-1FC82643F531}" dt="2023-05-06T21:33:33.546" v="544" actId="26606"/>
          <ac:spMkLst>
            <pc:docMk/>
            <pc:sldMk cId="1814297141" sldId="259"/>
            <ac:spMk id="15" creationId="{0183ACFC-B25E-402F-BBD8-E42034CDD49A}"/>
          </ac:spMkLst>
        </pc:spChg>
        <pc:spChg chg="add del">
          <ac:chgData name="jigar sonani" userId="16890633713d9ed0" providerId="LiveId" clId="{B6B97A3E-97AB-48FC-8AD6-1FC82643F531}" dt="2023-05-06T21:33:35.565" v="546" actId="26606"/>
          <ac:spMkLst>
            <pc:docMk/>
            <pc:sldMk cId="1814297141" sldId="259"/>
            <ac:spMk id="18" creationId="{02472DE8-E58B-4D56-BA61-C69C601DC760}"/>
          </ac:spMkLst>
        </pc:spChg>
        <pc:spChg chg="add del">
          <ac:chgData name="jigar sonani" userId="16890633713d9ed0" providerId="LiveId" clId="{B6B97A3E-97AB-48FC-8AD6-1FC82643F531}" dt="2023-05-06T21:33:35.565" v="546" actId="26606"/>
          <ac:spMkLst>
            <pc:docMk/>
            <pc:sldMk cId="1814297141" sldId="259"/>
            <ac:spMk id="19" creationId="{0183ACFC-B25E-402F-BBD8-E42034CDD49A}"/>
          </ac:spMkLst>
        </pc:spChg>
        <pc:spChg chg="add del">
          <ac:chgData name="jigar sonani" userId="16890633713d9ed0" providerId="LiveId" clId="{B6B97A3E-97AB-48FC-8AD6-1FC82643F531}" dt="2023-05-06T21:33:35.565" v="546" actId="26606"/>
          <ac:spMkLst>
            <pc:docMk/>
            <pc:sldMk cId="1814297141" sldId="259"/>
            <ac:spMk id="20" creationId="{3501A971-CEBD-4E4B-8529-3BB4F4100CD6}"/>
          </ac:spMkLst>
        </pc:spChg>
        <pc:spChg chg="add del">
          <ac:chgData name="jigar sonani" userId="16890633713d9ed0" providerId="LiveId" clId="{B6B97A3E-97AB-48FC-8AD6-1FC82643F531}" dt="2023-05-06T21:36:23.745" v="603" actId="26606"/>
          <ac:spMkLst>
            <pc:docMk/>
            <pc:sldMk cId="1814297141" sldId="259"/>
            <ac:spMk id="23" creationId="{02472DE8-E58B-4D56-BA61-C69C601DC760}"/>
          </ac:spMkLst>
        </pc:spChg>
        <pc:spChg chg="add del">
          <ac:chgData name="jigar sonani" userId="16890633713d9ed0" providerId="LiveId" clId="{B6B97A3E-97AB-48FC-8AD6-1FC82643F531}" dt="2023-05-06T21:36:23.745" v="603" actId="26606"/>
          <ac:spMkLst>
            <pc:docMk/>
            <pc:sldMk cId="1814297141" sldId="259"/>
            <ac:spMk id="24" creationId="{0183ACFC-B25E-402F-BBD8-E42034CDD49A}"/>
          </ac:spMkLst>
        </pc:spChg>
        <pc:spChg chg="add del">
          <ac:chgData name="jigar sonani" userId="16890633713d9ed0" providerId="LiveId" clId="{B6B97A3E-97AB-48FC-8AD6-1FC82643F531}" dt="2023-05-06T21:36:23.745" v="603" actId="26606"/>
          <ac:spMkLst>
            <pc:docMk/>
            <pc:sldMk cId="1814297141" sldId="259"/>
            <ac:spMk id="25" creationId="{3501A971-CEBD-4E4B-8529-3BB4F4100CD6}"/>
          </ac:spMkLst>
        </pc:spChg>
        <pc:spChg chg="add">
          <ac:chgData name="jigar sonani" userId="16890633713d9ed0" providerId="LiveId" clId="{B6B97A3E-97AB-48FC-8AD6-1FC82643F531}" dt="2023-05-06T21:36:23.745" v="603" actId="26606"/>
          <ac:spMkLst>
            <pc:docMk/>
            <pc:sldMk cId="1814297141" sldId="259"/>
            <ac:spMk id="31" creationId="{BACC6370-2D7E-4714-9D71-7542949D7D5D}"/>
          </ac:spMkLst>
        </pc:spChg>
        <pc:spChg chg="add">
          <ac:chgData name="jigar sonani" userId="16890633713d9ed0" providerId="LiveId" clId="{B6B97A3E-97AB-48FC-8AD6-1FC82643F531}" dt="2023-05-06T21:36:23.745" v="603" actId="26606"/>
          <ac:spMkLst>
            <pc:docMk/>
            <pc:sldMk cId="1814297141" sldId="259"/>
            <ac:spMk id="33" creationId="{B444D337-4D9F-40A8-BA84-C0BFA7A8AD66}"/>
          </ac:spMkLst>
        </pc:spChg>
        <pc:spChg chg="add">
          <ac:chgData name="jigar sonani" userId="16890633713d9ed0" providerId="LiveId" clId="{B6B97A3E-97AB-48FC-8AD6-1FC82643F531}" dt="2023-05-06T21:36:23.745" v="603" actId="26606"/>
          <ac:spMkLst>
            <pc:docMk/>
            <pc:sldMk cId="1814297141" sldId="259"/>
            <ac:spMk id="35" creationId="{70478D1D-B50E-41C8-8A55-36A53D449402}"/>
          </ac:spMkLst>
        </pc:spChg>
        <pc:graphicFrameChg chg="add del">
          <ac:chgData name="jigar sonani" userId="16890633713d9ed0" providerId="LiveId" clId="{B6B97A3E-97AB-48FC-8AD6-1FC82643F531}" dt="2023-05-06T21:33:33.546" v="544" actId="26606"/>
          <ac:graphicFrameMkLst>
            <pc:docMk/>
            <pc:sldMk cId="1814297141" sldId="259"/>
            <ac:graphicFrameMk id="16" creationId="{05EC0FDC-670F-9879-D539-81A975234154}"/>
          </ac:graphicFrameMkLst>
        </pc:graphicFrameChg>
        <pc:graphicFrameChg chg="add del">
          <ac:chgData name="jigar sonani" userId="16890633713d9ed0" providerId="LiveId" clId="{B6B97A3E-97AB-48FC-8AD6-1FC82643F531}" dt="2023-05-06T21:33:35.565" v="546" actId="26606"/>
          <ac:graphicFrameMkLst>
            <pc:docMk/>
            <pc:sldMk cId="1814297141" sldId="259"/>
            <ac:graphicFrameMk id="21" creationId="{7926BCF6-21AF-C9EC-E655-CC79279F9E6A}"/>
          </ac:graphicFrameMkLst>
        </pc:graphicFrameChg>
        <pc:graphicFrameChg chg="add mod modGraphic">
          <ac:chgData name="jigar sonani" userId="16890633713d9ed0" providerId="LiveId" clId="{B6B97A3E-97AB-48FC-8AD6-1FC82643F531}" dt="2023-05-08T15:09:09.755" v="1026" actId="2711"/>
          <ac:graphicFrameMkLst>
            <pc:docMk/>
            <pc:sldMk cId="1814297141" sldId="259"/>
            <ac:graphicFrameMk id="26" creationId="{05EC0FDC-670F-9879-D539-81A975234154}"/>
          </ac:graphicFrameMkLst>
        </pc:graphicFrameChg>
        <pc:picChg chg="add del">
          <ac:chgData name="jigar sonani" userId="16890633713d9ed0" providerId="LiveId" clId="{B6B97A3E-97AB-48FC-8AD6-1FC82643F531}" dt="2023-05-06T21:33:31.337" v="542" actId="26606"/>
          <ac:picMkLst>
            <pc:docMk/>
            <pc:sldMk cId="1814297141" sldId="259"/>
            <ac:picMk id="5" creationId="{361AB940-82BC-F46B-282B-0D7E9D13B8B8}"/>
          </ac:picMkLst>
        </pc:picChg>
      </pc:sldChg>
      <pc:sldChg chg="addSp delSp modSp new mod setBg">
        <pc:chgData name="jigar sonani" userId="16890633713d9ed0" providerId="LiveId" clId="{B6B97A3E-97AB-48FC-8AD6-1FC82643F531}" dt="2023-05-08T16:53:38.576" v="1092" actId="6549"/>
        <pc:sldMkLst>
          <pc:docMk/>
          <pc:sldMk cId="388747216" sldId="260"/>
        </pc:sldMkLst>
        <pc:spChg chg="mod">
          <ac:chgData name="jigar sonani" userId="16890633713d9ed0" providerId="LiveId" clId="{B6B97A3E-97AB-48FC-8AD6-1FC82643F531}" dt="2023-05-06T22:08:56.416" v="828" actId="26606"/>
          <ac:spMkLst>
            <pc:docMk/>
            <pc:sldMk cId="388747216" sldId="260"/>
            <ac:spMk id="2" creationId="{0759BF28-0AA2-05E1-BEC7-028EFD2C7F96}"/>
          </ac:spMkLst>
        </pc:spChg>
        <pc:spChg chg="add del mod">
          <ac:chgData name="jigar sonani" userId="16890633713d9ed0" providerId="LiveId" clId="{B6B97A3E-97AB-48FC-8AD6-1FC82643F531}" dt="2023-05-06T21:35:20.062" v="592" actId="26606"/>
          <ac:spMkLst>
            <pc:docMk/>
            <pc:sldMk cId="388747216" sldId="260"/>
            <ac:spMk id="3" creationId="{5724AC7A-37BF-FBA2-23F6-46A7F97B0885}"/>
          </ac:spMkLst>
        </pc:spChg>
        <pc:spChg chg="add del">
          <ac:chgData name="jigar sonani" userId="16890633713d9ed0" providerId="LiveId" clId="{B6B97A3E-97AB-48FC-8AD6-1FC82643F531}" dt="2023-05-06T21:33:48.885" v="551" actId="26606"/>
          <ac:spMkLst>
            <pc:docMk/>
            <pc:sldMk cId="388747216" sldId="260"/>
            <ac:spMk id="8" creationId="{C9A36457-A5F4-4103-A443-02581C09185B}"/>
          </ac:spMkLst>
        </pc:spChg>
        <pc:spChg chg="add del">
          <ac:chgData name="jigar sonani" userId="16890633713d9ed0" providerId="LiveId" clId="{B6B97A3E-97AB-48FC-8AD6-1FC82643F531}" dt="2023-05-06T21:33:47.757" v="549" actId="26606"/>
          <ac:spMkLst>
            <pc:docMk/>
            <pc:sldMk cId="388747216" sldId="260"/>
            <ac:spMk id="9" creationId="{AE2B703B-46F9-481A-A605-82E2A828C4FA}"/>
          </ac:spMkLst>
        </pc:spChg>
        <pc:spChg chg="add del">
          <ac:chgData name="jigar sonani" userId="16890633713d9ed0" providerId="LiveId" clId="{B6B97A3E-97AB-48FC-8AD6-1FC82643F531}" dt="2023-05-06T21:33:48.885" v="551" actId="26606"/>
          <ac:spMkLst>
            <pc:docMk/>
            <pc:sldMk cId="388747216" sldId="260"/>
            <ac:spMk id="10" creationId="{AA5CF486-D9E5-4A66-898A-F3D62B81B15E}"/>
          </ac:spMkLst>
        </pc:spChg>
        <pc:spChg chg="add del">
          <ac:chgData name="jigar sonani" userId="16890633713d9ed0" providerId="LiveId" clId="{B6B97A3E-97AB-48FC-8AD6-1FC82643F531}" dt="2023-05-06T21:33:47.757" v="549" actId="26606"/>
          <ac:spMkLst>
            <pc:docMk/>
            <pc:sldMk cId="388747216" sldId="260"/>
            <ac:spMk id="11" creationId="{F13BE4D7-0C3D-4906-B230-A1C5B4665CCF}"/>
          </ac:spMkLst>
        </pc:spChg>
        <pc:spChg chg="add del">
          <ac:chgData name="jigar sonani" userId="16890633713d9ed0" providerId="LiveId" clId="{B6B97A3E-97AB-48FC-8AD6-1FC82643F531}" dt="2023-05-06T21:34:49.473" v="571" actId="26606"/>
          <ac:spMkLst>
            <pc:docMk/>
            <pc:sldMk cId="388747216" sldId="260"/>
            <ac:spMk id="12" creationId="{142DCE2C-2863-46FA-9BE7-24365A24D9BA}"/>
          </ac:spMkLst>
        </pc:spChg>
        <pc:spChg chg="add del">
          <ac:chgData name="jigar sonani" userId="16890633713d9ed0" providerId="LiveId" clId="{B6B97A3E-97AB-48FC-8AD6-1FC82643F531}" dt="2023-05-06T21:33:48.885" v="551" actId="26606"/>
          <ac:spMkLst>
            <pc:docMk/>
            <pc:sldMk cId="388747216" sldId="260"/>
            <ac:spMk id="13" creationId="{5724AC7A-37BF-FBA2-23F6-46A7F97B0885}"/>
          </ac:spMkLst>
        </pc:spChg>
        <pc:spChg chg="add del">
          <ac:chgData name="jigar sonani" userId="16890633713d9ed0" providerId="LiveId" clId="{B6B97A3E-97AB-48FC-8AD6-1FC82643F531}" dt="2023-05-06T21:33:53.607" v="553" actId="26606"/>
          <ac:spMkLst>
            <pc:docMk/>
            <pc:sldMk cId="388747216" sldId="260"/>
            <ac:spMk id="15" creationId="{AE2B703B-46F9-481A-A605-82E2A828C4FA}"/>
          </ac:spMkLst>
        </pc:spChg>
        <pc:spChg chg="add del">
          <ac:chgData name="jigar sonani" userId="16890633713d9ed0" providerId="LiveId" clId="{B6B97A3E-97AB-48FC-8AD6-1FC82643F531}" dt="2023-05-06T21:33:53.607" v="553" actId="26606"/>
          <ac:spMkLst>
            <pc:docMk/>
            <pc:sldMk cId="388747216" sldId="260"/>
            <ac:spMk id="16" creationId="{F13BE4D7-0C3D-4906-B230-A1C5B4665CCF}"/>
          </ac:spMkLst>
        </pc:spChg>
        <pc:spChg chg="add del">
          <ac:chgData name="jigar sonani" userId="16890633713d9ed0" providerId="LiveId" clId="{B6B97A3E-97AB-48FC-8AD6-1FC82643F531}" dt="2023-05-06T21:34:06.484" v="557" actId="26606"/>
          <ac:spMkLst>
            <pc:docMk/>
            <pc:sldMk cId="388747216" sldId="260"/>
            <ac:spMk id="21" creationId="{AE2B703B-46F9-481A-A605-82E2A828C4FA}"/>
          </ac:spMkLst>
        </pc:spChg>
        <pc:spChg chg="add del">
          <ac:chgData name="jigar sonani" userId="16890633713d9ed0" providerId="LiveId" clId="{B6B97A3E-97AB-48FC-8AD6-1FC82643F531}" dt="2023-05-06T21:34:06.484" v="557" actId="26606"/>
          <ac:spMkLst>
            <pc:docMk/>
            <pc:sldMk cId="388747216" sldId="260"/>
            <ac:spMk id="22" creationId="{F13BE4D7-0C3D-4906-B230-A1C5B4665CCF}"/>
          </ac:spMkLst>
        </pc:spChg>
        <pc:spChg chg="add del">
          <ac:chgData name="jigar sonani" userId="16890633713d9ed0" providerId="LiveId" clId="{B6B97A3E-97AB-48FC-8AD6-1FC82643F531}" dt="2023-05-06T21:34:42.847" v="567" actId="26606"/>
          <ac:spMkLst>
            <pc:docMk/>
            <pc:sldMk cId="388747216" sldId="260"/>
            <ac:spMk id="33" creationId="{79BB35BC-D5C2-4C8B-A22A-A71E6191913B}"/>
          </ac:spMkLst>
        </pc:spChg>
        <pc:spChg chg="add del">
          <ac:chgData name="jigar sonani" userId="16890633713d9ed0" providerId="LiveId" clId="{B6B97A3E-97AB-48FC-8AD6-1FC82643F531}" dt="2023-05-06T21:34:42.847" v="567" actId="26606"/>
          <ac:spMkLst>
            <pc:docMk/>
            <pc:sldMk cId="388747216" sldId="260"/>
            <ac:spMk id="35" creationId="{5724AC7A-37BF-FBA2-23F6-46A7F97B0885}"/>
          </ac:spMkLst>
        </pc:spChg>
        <pc:spChg chg="add del">
          <ac:chgData name="jigar sonani" userId="16890633713d9ed0" providerId="LiveId" clId="{B6B97A3E-97AB-48FC-8AD6-1FC82643F531}" dt="2023-05-06T21:34:48.049" v="569" actId="26606"/>
          <ac:spMkLst>
            <pc:docMk/>
            <pc:sldMk cId="388747216" sldId="260"/>
            <ac:spMk id="37" creationId="{5D13CC36-B950-4F02-9BAF-9A7EB267398C}"/>
          </ac:spMkLst>
        </pc:spChg>
        <pc:spChg chg="add del">
          <ac:chgData name="jigar sonani" userId="16890633713d9ed0" providerId="LiveId" clId="{B6B97A3E-97AB-48FC-8AD6-1FC82643F531}" dt="2023-05-06T21:34:48.049" v="569" actId="26606"/>
          <ac:spMkLst>
            <pc:docMk/>
            <pc:sldMk cId="388747216" sldId="260"/>
            <ac:spMk id="38" creationId="{D1BDED99-B35B-4FEE-A274-8E8DB6FEEECF}"/>
          </ac:spMkLst>
        </pc:spChg>
        <pc:spChg chg="add del">
          <ac:chgData name="jigar sonani" userId="16890633713d9ed0" providerId="LiveId" clId="{B6B97A3E-97AB-48FC-8AD6-1FC82643F531}" dt="2023-05-06T21:34:48.049" v="569" actId="26606"/>
          <ac:spMkLst>
            <pc:docMk/>
            <pc:sldMk cId="388747216" sldId="260"/>
            <ac:spMk id="40" creationId="{5724AC7A-37BF-FBA2-23F6-46A7F97B0885}"/>
          </ac:spMkLst>
        </pc:spChg>
        <pc:spChg chg="add del">
          <ac:chgData name="jigar sonani" userId="16890633713d9ed0" providerId="LiveId" clId="{B6B97A3E-97AB-48FC-8AD6-1FC82643F531}" dt="2023-05-06T21:34:49.473" v="571" actId="26606"/>
          <ac:spMkLst>
            <pc:docMk/>
            <pc:sldMk cId="388747216" sldId="260"/>
            <ac:spMk id="42" creationId="{C9A36457-A5F4-4103-A443-02581C09185B}"/>
          </ac:spMkLst>
        </pc:spChg>
        <pc:spChg chg="add del">
          <ac:chgData name="jigar sonani" userId="16890633713d9ed0" providerId="LiveId" clId="{B6B97A3E-97AB-48FC-8AD6-1FC82643F531}" dt="2023-05-06T21:34:49.473" v="571" actId="26606"/>
          <ac:spMkLst>
            <pc:docMk/>
            <pc:sldMk cId="388747216" sldId="260"/>
            <ac:spMk id="43" creationId="{DC5FB7E8-B636-40FA-BE8D-48145C0F5C57}"/>
          </ac:spMkLst>
        </pc:spChg>
        <pc:spChg chg="add del">
          <ac:chgData name="jigar sonani" userId="16890633713d9ed0" providerId="LiveId" clId="{B6B97A3E-97AB-48FC-8AD6-1FC82643F531}" dt="2023-05-06T21:34:49.473" v="571" actId="26606"/>
          <ac:spMkLst>
            <pc:docMk/>
            <pc:sldMk cId="388747216" sldId="260"/>
            <ac:spMk id="44" creationId="{5724AC7A-37BF-FBA2-23F6-46A7F97B0885}"/>
          </ac:spMkLst>
        </pc:spChg>
        <pc:spChg chg="add del">
          <ac:chgData name="jigar sonani" userId="16890633713d9ed0" providerId="LiveId" clId="{B6B97A3E-97AB-48FC-8AD6-1FC82643F531}" dt="2023-05-06T21:34:53.102" v="573" actId="26606"/>
          <ac:spMkLst>
            <pc:docMk/>
            <pc:sldMk cId="388747216" sldId="260"/>
            <ac:spMk id="46" creationId="{CB49665F-0298-4449-8D2D-209989CB9EE3}"/>
          </ac:spMkLst>
        </pc:spChg>
        <pc:spChg chg="add del">
          <ac:chgData name="jigar sonani" userId="16890633713d9ed0" providerId="LiveId" clId="{B6B97A3E-97AB-48FC-8AD6-1FC82643F531}" dt="2023-05-06T21:34:53.102" v="573" actId="26606"/>
          <ac:spMkLst>
            <pc:docMk/>
            <pc:sldMk cId="388747216" sldId="260"/>
            <ac:spMk id="47" creationId="{A71EEC14-174A-46FA-B046-474750457130}"/>
          </ac:spMkLst>
        </pc:spChg>
        <pc:spChg chg="add del">
          <ac:chgData name="jigar sonani" userId="16890633713d9ed0" providerId="LiveId" clId="{B6B97A3E-97AB-48FC-8AD6-1FC82643F531}" dt="2023-05-06T21:34:56.104" v="575" actId="26606"/>
          <ac:spMkLst>
            <pc:docMk/>
            <pc:sldMk cId="388747216" sldId="260"/>
            <ac:spMk id="57" creationId="{F944E337-3E5D-4A1F-A5A1-2057F25B8A7B}"/>
          </ac:spMkLst>
        </pc:spChg>
        <pc:spChg chg="add del">
          <ac:chgData name="jigar sonani" userId="16890633713d9ed0" providerId="LiveId" clId="{B6B97A3E-97AB-48FC-8AD6-1FC82643F531}" dt="2023-05-06T21:34:56.104" v="575" actId="26606"/>
          <ac:spMkLst>
            <pc:docMk/>
            <pc:sldMk cId="388747216" sldId="260"/>
            <ac:spMk id="58" creationId="{4DA50D69-7CF7-4844-B844-A2B821C77F24}"/>
          </ac:spMkLst>
        </pc:spChg>
        <pc:spChg chg="add del">
          <ac:chgData name="jigar sonani" userId="16890633713d9ed0" providerId="LiveId" clId="{B6B97A3E-97AB-48FC-8AD6-1FC82643F531}" dt="2023-05-06T21:34:56.104" v="575" actId="26606"/>
          <ac:spMkLst>
            <pc:docMk/>
            <pc:sldMk cId="388747216" sldId="260"/>
            <ac:spMk id="60" creationId="{5724AC7A-37BF-FBA2-23F6-46A7F97B0885}"/>
          </ac:spMkLst>
        </pc:spChg>
        <pc:spChg chg="add del">
          <ac:chgData name="jigar sonani" userId="16890633713d9ed0" providerId="LiveId" clId="{B6B97A3E-97AB-48FC-8AD6-1FC82643F531}" dt="2023-05-06T21:34:58.360" v="577" actId="26606"/>
          <ac:spMkLst>
            <pc:docMk/>
            <pc:sldMk cId="388747216" sldId="260"/>
            <ac:spMk id="62" creationId="{CB49665F-0298-4449-8D2D-209989CB9EE3}"/>
          </ac:spMkLst>
        </pc:spChg>
        <pc:spChg chg="add del">
          <ac:chgData name="jigar sonani" userId="16890633713d9ed0" providerId="LiveId" clId="{B6B97A3E-97AB-48FC-8AD6-1FC82643F531}" dt="2023-05-06T21:34:58.360" v="577" actId="26606"/>
          <ac:spMkLst>
            <pc:docMk/>
            <pc:sldMk cId="388747216" sldId="260"/>
            <ac:spMk id="63" creationId="{A71EEC14-174A-46FA-B046-474750457130}"/>
          </ac:spMkLst>
        </pc:spChg>
        <pc:spChg chg="add del">
          <ac:chgData name="jigar sonani" userId="16890633713d9ed0" providerId="LiveId" clId="{B6B97A3E-97AB-48FC-8AD6-1FC82643F531}" dt="2023-05-06T21:34:59.581" v="579" actId="26606"/>
          <ac:spMkLst>
            <pc:docMk/>
            <pc:sldMk cId="388747216" sldId="260"/>
            <ac:spMk id="73" creationId="{F944E337-3E5D-4A1F-A5A1-2057F25B8A7B}"/>
          </ac:spMkLst>
        </pc:spChg>
        <pc:spChg chg="add del">
          <ac:chgData name="jigar sonani" userId="16890633713d9ed0" providerId="LiveId" clId="{B6B97A3E-97AB-48FC-8AD6-1FC82643F531}" dt="2023-05-06T21:34:59.581" v="579" actId="26606"/>
          <ac:spMkLst>
            <pc:docMk/>
            <pc:sldMk cId="388747216" sldId="260"/>
            <ac:spMk id="74" creationId="{4DA50D69-7CF7-4844-B844-A2B821C77F24}"/>
          </ac:spMkLst>
        </pc:spChg>
        <pc:spChg chg="add del">
          <ac:chgData name="jigar sonani" userId="16890633713d9ed0" providerId="LiveId" clId="{B6B97A3E-97AB-48FC-8AD6-1FC82643F531}" dt="2023-05-06T21:34:59.581" v="579" actId="26606"/>
          <ac:spMkLst>
            <pc:docMk/>
            <pc:sldMk cId="388747216" sldId="260"/>
            <ac:spMk id="76" creationId="{5724AC7A-37BF-FBA2-23F6-46A7F97B0885}"/>
          </ac:spMkLst>
        </pc:spChg>
        <pc:spChg chg="add del">
          <ac:chgData name="jigar sonani" userId="16890633713d9ed0" providerId="LiveId" clId="{B6B97A3E-97AB-48FC-8AD6-1FC82643F531}" dt="2023-05-06T21:35:01.656" v="581" actId="26606"/>
          <ac:spMkLst>
            <pc:docMk/>
            <pc:sldMk cId="388747216" sldId="260"/>
            <ac:spMk id="78" creationId="{C9A36457-A5F4-4103-A443-02581C09185B}"/>
          </ac:spMkLst>
        </pc:spChg>
        <pc:spChg chg="add del">
          <ac:chgData name="jigar sonani" userId="16890633713d9ed0" providerId="LiveId" clId="{B6B97A3E-97AB-48FC-8AD6-1FC82643F531}" dt="2023-05-06T21:35:01.656" v="581" actId="26606"/>
          <ac:spMkLst>
            <pc:docMk/>
            <pc:sldMk cId="388747216" sldId="260"/>
            <ac:spMk id="79" creationId="{DC5FB7E8-B636-40FA-BE8D-48145C0F5C57}"/>
          </ac:spMkLst>
        </pc:spChg>
        <pc:spChg chg="add del">
          <ac:chgData name="jigar sonani" userId="16890633713d9ed0" providerId="LiveId" clId="{B6B97A3E-97AB-48FC-8AD6-1FC82643F531}" dt="2023-05-06T21:35:01.656" v="581" actId="26606"/>
          <ac:spMkLst>
            <pc:docMk/>
            <pc:sldMk cId="388747216" sldId="260"/>
            <ac:spMk id="80" creationId="{5724AC7A-37BF-FBA2-23F6-46A7F97B0885}"/>
          </ac:spMkLst>
        </pc:spChg>
        <pc:spChg chg="add del">
          <ac:chgData name="jigar sonani" userId="16890633713d9ed0" providerId="LiveId" clId="{B6B97A3E-97AB-48FC-8AD6-1FC82643F531}" dt="2023-05-06T21:35:01.656" v="581" actId="26606"/>
          <ac:spMkLst>
            <pc:docMk/>
            <pc:sldMk cId="388747216" sldId="260"/>
            <ac:spMk id="81" creationId="{142DCE2C-2863-46FA-9BE7-24365A24D9BA}"/>
          </ac:spMkLst>
        </pc:spChg>
        <pc:spChg chg="add del">
          <ac:chgData name="jigar sonani" userId="16890633713d9ed0" providerId="LiveId" clId="{B6B97A3E-97AB-48FC-8AD6-1FC82643F531}" dt="2023-05-06T21:35:10.988" v="583" actId="26606"/>
          <ac:spMkLst>
            <pc:docMk/>
            <pc:sldMk cId="388747216" sldId="260"/>
            <ac:spMk id="83" creationId="{F944E337-3E5D-4A1F-A5A1-2057F25B8A7B}"/>
          </ac:spMkLst>
        </pc:spChg>
        <pc:spChg chg="add del">
          <ac:chgData name="jigar sonani" userId="16890633713d9ed0" providerId="LiveId" clId="{B6B97A3E-97AB-48FC-8AD6-1FC82643F531}" dt="2023-05-06T21:35:10.988" v="583" actId="26606"/>
          <ac:spMkLst>
            <pc:docMk/>
            <pc:sldMk cId="388747216" sldId="260"/>
            <ac:spMk id="84" creationId="{4DA50D69-7CF7-4844-B844-A2B821C77F24}"/>
          </ac:spMkLst>
        </pc:spChg>
        <pc:spChg chg="add del">
          <ac:chgData name="jigar sonani" userId="16890633713d9ed0" providerId="LiveId" clId="{B6B97A3E-97AB-48FC-8AD6-1FC82643F531}" dt="2023-05-06T21:35:10.988" v="583" actId="26606"/>
          <ac:spMkLst>
            <pc:docMk/>
            <pc:sldMk cId="388747216" sldId="260"/>
            <ac:spMk id="86" creationId="{5724AC7A-37BF-FBA2-23F6-46A7F97B0885}"/>
          </ac:spMkLst>
        </pc:spChg>
        <pc:spChg chg="add del">
          <ac:chgData name="jigar sonani" userId="16890633713d9ed0" providerId="LiveId" clId="{B6B97A3E-97AB-48FC-8AD6-1FC82643F531}" dt="2023-05-06T21:35:12.833" v="585" actId="26606"/>
          <ac:spMkLst>
            <pc:docMk/>
            <pc:sldMk cId="388747216" sldId="260"/>
            <ac:spMk id="88" creationId="{2E17E911-875F-4DE5-8699-99D9F1805A5D}"/>
          </ac:spMkLst>
        </pc:spChg>
        <pc:spChg chg="add del">
          <ac:chgData name="jigar sonani" userId="16890633713d9ed0" providerId="LiveId" clId="{B6B97A3E-97AB-48FC-8AD6-1FC82643F531}" dt="2023-05-06T21:35:12.833" v="585" actId="26606"/>
          <ac:spMkLst>
            <pc:docMk/>
            <pc:sldMk cId="388747216" sldId="260"/>
            <ac:spMk id="89" creationId="{CD9FE4EF-C4D8-49A0-B2FF-81D8DB7D8A24}"/>
          </ac:spMkLst>
        </pc:spChg>
        <pc:spChg chg="add del">
          <ac:chgData name="jigar sonani" userId="16890633713d9ed0" providerId="LiveId" clId="{B6B97A3E-97AB-48FC-8AD6-1FC82643F531}" dt="2023-05-06T21:35:12.833" v="585" actId="26606"/>
          <ac:spMkLst>
            <pc:docMk/>
            <pc:sldMk cId="388747216" sldId="260"/>
            <ac:spMk id="90" creationId="{4300840D-0A0B-4512-BACA-B439D5B9C57C}"/>
          </ac:spMkLst>
        </pc:spChg>
        <pc:spChg chg="add del">
          <ac:chgData name="jigar sonani" userId="16890633713d9ed0" providerId="LiveId" clId="{B6B97A3E-97AB-48FC-8AD6-1FC82643F531}" dt="2023-05-06T21:35:12.833" v="585" actId="26606"/>
          <ac:spMkLst>
            <pc:docMk/>
            <pc:sldMk cId="388747216" sldId="260"/>
            <ac:spMk id="91" creationId="{D2B78728-A580-49A7-84F9-6EF6F583ADE0}"/>
          </ac:spMkLst>
        </pc:spChg>
        <pc:spChg chg="add del">
          <ac:chgData name="jigar sonani" userId="16890633713d9ed0" providerId="LiveId" clId="{B6B97A3E-97AB-48FC-8AD6-1FC82643F531}" dt="2023-05-06T21:35:12.833" v="585" actId="26606"/>
          <ac:spMkLst>
            <pc:docMk/>
            <pc:sldMk cId="388747216" sldId="260"/>
            <ac:spMk id="92" creationId="{38FAA1A1-D861-433F-88FA-1E9D6FD31D11}"/>
          </ac:spMkLst>
        </pc:spChg>
        <pc:spChg chg="add del">
          <ac:chgData name="jigar sonani" userId="16890633713d9ed0" providerId="LiveId" clId="{B6B97A3E-97AB-48FC-8AD6-1FC82643F531}" dt="2023-05-06T21:35:12.833" v="585" actId="26606"/>
          <ac:spMkLst>
            <pc:docMk/>
            <pc:sldMk cId="388747216" sldId="260"/>
            <ac:spMk id="93" creationId="{8D71EDA1-87BF-4D5D-AB79-F346FD19278A}"/>
          </ac:spMkLst>
        </pc:spChg>
        <pc:spChg chg="add del">
          <ac:chgData name="jigar sonani" userId="16890633713d9ed0" providerId="LiveId" clId="{B6B97A3E-97AB-48FC-8AD6-1FC82643F531}" dt="2023-05-06T21:35:12.833" v="585" actId="26606"/>
          <ac:spMkLst>
            <pc:docMk/>
            <pc:sldMk cId="388747216" sldId="260"/>
            <ac:spMk id="94" creationId="{5724AC7A-37BF-FBA2-23F6-46A7F97B0885}"/>
          </ac:spMkLst>
        </pc:spChg>
        <pc:spChg chg="add del">
          <ac:chgData name="jigar sonani" userId="16890633713d9ed0" providerId="LiveId" clId="{B6B97A3E-97AB-48FC-8AD6-1FC82643F531}" dt="2023-05-06T21:35:13.690" v="587" actId="26606"/>
          <ac:spMkLst>
            <pc:docMk/>
            <pc:sldMk cId="388747216" sldId="260"/>
            <ac:spMk id="97" creationId="{70DFA0FD-AB28-4B25-B870-4D2BBC35BA1D}"/>
          </ac:spMkLst>
        </pc:spChg>
        <pc:spChg chg="add del">
          <ac:chgData name="jigar sonani" userId="16890633713d9ed0" providerId="LiveId" clId="{B6B97A3E-97AB-48FC-8AD6-1FC82643F531}" dt="2023-05-06T21:35:13.690" v="587" actId="26606"/>
          <ac:spMkLst>
            <pc:docMk/>
            <pc:sldMk cId="388747216" sldId="260"/>
            <ac:spMk id="104" creationId="{5724AC7A-37BF-FBA2-23F6-46A7F97B0885}"/>
          </ac:spMkLst>
        </pc:spChg>
        <pc:spChg chg="add del">
          <ac:chgData name="jigar sonani" userId="16890633713d9ed0" providerId="LiveId" clId="{B6B97A3E-97AB-48FC-8AD6-1FC82643F531}" dt="2023-05-06T21:35:14.750" v="589" actId="26606"/>
          <ac:spMkLst>
            <pc:docMk/>
            <pc:sldMk cId="388747216" sldId="260"/>
            <ac:spMk id="106" creationId="{7DA1F35B-C8F7-4A5A-9339-7DA4D785B300}"/>
          </ac:spMkLst>
        </pc:spChg>
        <pc:spChg chg="add del">
          <ac:chgData name="jigar sonani" userId="16890633713d9ed0" providerId="LiveId" clId="{B6B97A3E-97AB-48FC-8AD6-1FC82643F531}" dt="2023-05-06T21:35:14.750" v="589" actId="26606"/>
          <ac:spMkLst>
            <pc:docMk/>
            <pc:sldMk cId="388747216" sldId="260"/>
            <ac:spMk id="107" creationId="{B2D4AD41-40DA-4A81-92F5-B6E3BA1ED82A}"/>
          </ac:spMkLst>
        </pc:spChg>
        <pc:spChg chg="add del">
          <ac:chgData name="jigar sonani" userId="16890633713d9ed0" providerId="LiveId" clId="{B6B97A3E-97AB-48FC-8AD6-1FC82643F531}" dt="2023-05-06T21:35:20.053" v="591" actId="26606"/>
          <ac:spMkLst>
            <pc:docMk/>
            <pc:sldMk cId="388747216" sldId="260"/>
            <ac:spMk id="110" creationId="{23E547B5-89CF-4EC0-96DE-25771AED0799}"/>
          </ac:spMkLst>
        </pc:spChg>
        <pc:spChg chg="add del">
          <ac:chgData name="jigar sonani" userId="16890633713d9ed0" providerId="LiveId" clId="{B6B97A3E-97AB-48FC-8AD6-1FC82643F531}" dt="2023-05-06T21:35:20.053" v="591" actId="26606"/>
          <ac:spMkLst>
            <pc:docMk/>
            <pc:sldMk cId="388747216" sldId="260"/>
            <ac:spMk id="111" creationId="{3F0B8CEB-8279-4E5E-A0CE-1FC9F71736F2}"/>
          </ac:spMkLst>
        </pc:spChg>
        <pc:spChg chg="add del">
          <ac:chgData name="jigar sonani" userId="16890633713d9ed0" providerId="LiveId" clId="{B6B97A3E-97AB-48FC-8AD6-1FC82643F531}" dt="2023-05-06T21:35:20.053" v="591" actId="26606"/>
          <ac:spMkLst>
            <pc:docMk/>
            <pc:sldMk cId="388747216" sldId="260"/>
            <ac:spMk id="113" creationId="{5724AC7A-37BF-FBA2-23F6-46A7F97B0885}"/>
          </ac:spMkLst>
        </pc:spChg>
        <pc:spChg chg="add del">
          <ac:chgData name="jigar sonani" userId="16890633713d9ed0" providerId="LiveId" clId="{B6B97A3E-97AB-48FC-8AD6-1FC82643F531}" dt="2023-05-06T22:08:56.416" v="828" actId="26606"/>
          <ac:spMkLst>
            <pc:docMk/>
            <pc:sldMk cId="388747216" sldId="260"/>
            <ac:spMk id="115" creationId="{C9A36457-A5F4-4103-A443-02581C09185B}"/>
          </ac:spMkLst>
        </pc:spChg>
        <pc:spChg chg="add del">
          <ac:chgData name="jigar sonani" userId="16890633713d9ed0" providerId="LiveId" clId="{B6B97A3E-97AB-48FC-8AD6-1FC82643F531}" dt="2023-05-06T22:08:56.416" v="828" actId="26606"/>
          <ac:spMkLst>
            <pc:docMk/>
            <pc:sldMk cId="388747216" sldId="260"/>
            <ac:spMk id="116" creationId="{DC5FB7E8-B636-40FA-BE8D-48145C0F5C57}"/>
          </ac:spMkLst>
        </pc:spChg>
        <pc:spChg chg="add del mod">
          <ac:chgData name="jigar sonani" userId="16890633713d9ed0" providerId="LiveId" clId="{B6B97A3E-97AB-48FC-8AD6-1FC82643F531}" dt="2023-05-08T16:53:38.576" v="1092" actId="6549"/>
          <ac:spMkLst>
            <pc:docMk/>
            <pc:sldMk cId="388747216" sldId="260"/>
            <ac:spMk id="117" creationId="{5724AC7A-37BF-FBA2-23F6-46A7F97B0885}"/>
          </ac:spMkLst>
        </pc:spChg>
        <pc:spChg chg="add del">
          <ac:chgData name="jigar sonani" userId="16890633713d9ed0" providerId="LiveId" clId="{B6B97A3E-97AB-48FC-8AD6-1FC82643F531}" dt="2023-05-06T22:08:56.416" v="828" actId="26606"/>
          <ac:spMkLst>
            <pc:docMk/>
            <pc:sldMk cId="388747216" sldId="260"/>
            <ac:spMk id="118" creationId="{142DCE2C-2863-46FA-9BE7-24365A24D9BA}"/>
          </ac:spMkLst>
        </pc:spChg>
        <pc:spChg chg="add del">
          <ac:chgData name="jigar sonani" userId="16890633713d9ed0" providerId="LiveId" clId="{B6B97A3E-97AB-48FC-8AD6-1FC82643F531}" dt="2023-05-06T22:08:48.545" v="826" actId="26606"/>
          <ac:spMkLst>
            <pc:docMk/>
            <pc:sldMk cId="388747216" sldId="260"/>
            <ac:spMk id="122" creationId="{907EF6B7-1338-4443-8C46-6A318D952DFD}"/>
          </ac:spMkLst>
        </pc:spChg>
        <pc:spChg chg="add del">
          <ac:chgData name="jigar sonani" userId="16890633713d9ed0" providerId="LiveId" clId="{B6B97A3E-97AB-48FC-8AD6-1FC82643F531}" dt="2023-05-06T21:38:03.683" v="615" actId="26606"/>
          <ac:spMkLst>
            <pc:docMk/>
            <pc:sldMk cId="388747216" sldId="260"/>
            <ac:spMk id="123" creationId="{F837543A-6020-4505-A233-C9DB4BF74011}"/>
          </ac:spMkLst>
        </pc:spChg>
        <pc:spChg chg="add del">
          <ac:chgData name="jigar sonani" userId="16890633713d9ed0" providerId="LiveId" clId="{B6B97A3E-97AB-48FC-8AD6-1FC82643F531}" dt="2023-05-06T22:08:48.545" v="826" actId="26606"/>
          <ac:spMkLst>
            <pc:docMk/>
            <pc:sldMk cId="388747216" sldId="260"/>
            <ac:spMk id="124" creationId="{DAAE4CDD-124C-4DCF-9584-B6033B545DD5}"/>
          </ac:spMkLst>
        </pc:spChg>
        <pc:spChg chg="add del">
          <ac:chgData name="jigar sonani" userId="16890633713d9ed0" providerId="LiveId" clId="{B6B97A3E-97AB-48FC-8AD6-1FC82643F531}" dt="2023-05-06T21:38:00.792" v="613" actId="26606"/>
          <ac:spMkLst>
            <pc:docMk/>
            <pc:sldMk cId="388747216" sldId="260"/>
            <ac:spMk id="125" creationId="{DB304A14-32D0-4873-B914-423ED7B8DAFD}"/>
          </ac:spMkLst>
        </pc:spChg>
        <pc:spChg chg="add del">
          <ac:chgData name="jigar sonani" userId="16890633713d9ed0" providerId="LiveId" clId="{B6B97A3E-97AB-48FC-8AD6-1FC82643F531}" dt="2023-05-06T22:08:48.545" v="826" actId="26606"/>
          <ac:spMkLst>
            <pc:docMk/>
            <pc:sldMk cId="388747216" sldId="260"/>
            <ac:spMk id="126" creationId="{081E4A58-353D-44AE-B2FC-2A74E2E400F7}"/>
          </ac:spMkLst>
        </pc:spChg>
        <pc:spChg chg="add del">
          <ac:chgData name="jigar sonani" userId="16890633713d9ed0" providerId="LiveId" clId="{B6B97A3E-97AB-48FC-8AD6-1FC82643F531}" dt="2023-05-06T21:38:00.792" v="613" actId="26606"/>
          <ac:spMkLst>
            <pc:docMk/>
            <pc:sldMk cId="388747216" sldId="260"/>
            <ac:spMk id="127" creationId="{1D460C86-854F-4FB3-ABC2-E823D8FEB9DB}"/>
          </ac:spMkLst>
        </pc:spChg>
        <pc:spChg chg="add del">
          <ac:chgData name="jigar sonani" userId="16890633713d9ed0" providerId="LiveId" clId="{B6B97A3E-97AB-48FC-8AD6-1FC82643F531}" dt="2023-05-06T22:08:56.416" v="828" actId="26606"/>
          <ac:spMkLst>
            <pc:docMk/>
            <pc:sldMk cId="388747216" sldId="260"/>
            <ac:spMk id="128" creationId="{907EF6B7-1338-4443-8C46-6A318D952DFD}"/>
          </ac:spMkLst>
        </pc:spChg>
        <pc:spChg chg="add del">
          <ac:chgData name="jigar sonani" userId="16890633713d9ed0" providerId="LiveId" clId="{B6B97A3E-97AB-48FC-8AD6-1FC82643F531}" dt="2023-05-06T21:38:00.792" v="613" actId="26606"/>
          <ac:spMkLst>
            <pc:docMk/>
            <pc:sldMk cId="388747216" sldId="260"/>
            <ac:spMk id="129" creationId="{BB48116A-278A-4CC5-89D3-9DE8E8FF1245}"/>
          </ac:spMkLst>
        </pc:spChg>
        <pc:spChg chg="add del">
          <ac:chgData name="jigar sonani" userId="16890633713d9ed0" providerId="LiveId" clId="{B6B97A3E-97AB-48FC-8AD6-1FC82643F531}" dt="2023-05-06T22:08:56.416" v="828" actId="26606"/>
          <ac:spMkLst>
            <pc:docMk/>
            <pc:sldMk cId="388747216" sldId="260"/>
            <ac:spMk id="130" creationId="{DAAE4CDD-124C-4DCF-9584-B6033B545DD5}"/>
          </ac:spMkLst>
        </pc:spChg>
        <pc:spChg chg="add del">
          <ac:chgData name="jigar sonani" userId="16890633713d9ed0" providerId="LiveId" clId="{B6B97A3E-97AB-48FC-8AD6-1FC82643F531}" dt="2023-05-06T21:38:03.683" v="615" actId="26606"/>
          <ac:spMkLst>
            <pc:docMk/>
            <pc:sldMk cId="388747216" sldId="260"/>
            <ac:spMk id="131" creationId="{83BA5EF5-1FE9-4BF9-83BB-269BCDDF6156}"/>
          </ac:spMkLst>
        </pc:spChg>
        <pc:spChg chg="add del">
          <ac:chgData name="jigar sonani" userId="16890633713d9ed0" providerId="LiveId" clId="{B6B97A3E-97AB-48FC-8AD6-1FC82643F531}" dt="2023-05-06T21:38:03.683" v="615" actId="26606"/>
          <ac:spMkLst>
            <pc:docMk/>
            <pc:sldMk cId="388747216" sldId="260"/>
            <ac:spMk id="132" creationId="{35B16301-FB18-48BA-A6DD-C37CAF6F9A18}"/>
          </ac:spMkLst>
        </pc:spChg>
        <pc:spChg chg="add del">
          <ac:chgData name="jigar sonani" userId="16890633713d9ed0" providerId="LiveId" clId="{B6B97A3E-97AB-48FC-8AD6-1FC82643F531}" dt="2023-05-06T21:38:03.683" v="615" actId="26606"/>
          <ac:spMkLst>
            <pc:docMk/>
            <pc:sldMk cId="388747216" sldId="260"/>
            <ac:spMk id="134" creationId="{5724AC7A-37BF-FBA2-23F6-46A7F97B0885}"/>
          </ac:spMkLst>
        </pc:spChg>
        <pc:spChg chg="add del">
          <ac:chgData name="jigar sonani" userId="16890633713d9ed0" providerId="LiveId" clId="{B6B97A3E-97AB-48FC-8AD6-1FC82643F531}" dt="2023-05-06T21:38:03.683" v="615" actId="26606"/>
          <ac:spMkLst>
            <pc:docMk/>
            <pc:sldMk cId="388747216" sldId="260"/>
            <ac:spMk id="135" creationId="{88853921-7BC9-4BDE-ACAB-133C683C82D6}"/>
          </ac:spMkLst>
        </pc:spChg>
        <pc:spChg chg="add del">
          <ac:chgData name="jigar sonani" userId="16890633713d9ed0" providerId="LiveId" clId="{B6B97A3E-97AB-48FC-8AD6-1FC82643F531}" dt="2023-05-06T21:38:03.683" v="615" actId="26606"/>
          <ac:spMkLst>
            <pc:docMk/>
            <pc:sldMk cId="388747216" sldId="260"/>
            <ac:spMk id="136" creationId="{C3C0D90E-074A-4F52-9B11-B52BEF4BCBE5}"/>
          </ac:spMkLst>
        </pc:spChg>
        <pc:spChg chg="add del">
          <ac:chgData name="jigar sonani" userId="16890633713d9ed0" providerId="LiveId" clId="{B6B97A3E-97AB-48FC-8AD6-1FC82643F531}" dt="2023-05-06T21:38:03.683" v="615" actId="26606"/>
          <ac:spMkLst>
            <pc:docMk/>
            <pc:sldMk cId="388747216" sldId="260"/>
            <ac:spMk id="137" creationId="{09192968-3AE7-4470-A61C-97294BB92731}"/>
          </ac:spMkLst>
        </pc:spChg>
        <pc:spChg chg="add del">
          <ac:chgData name="jigar sonani" userId="16890633713d9ed0" providerId="LiveId" clId="{B6B97A3E-97AB-48FC-8AD6-1FC82643F531}" dt="2023-05-06T21:38:03.683" v="615" actId="26606"/>
          <ac:spMkLst>
            <pc:docMk/>
            <pc:sldMk cId="388747216" sldId="260"/>
            <ac:spMk id="138" creationId="{CABBD4C1-E6F8-46F6-8152-A8A97490BF4D}"/>
          </ac:spMkLst>
        </pc:spChg>
        <pc:spChg chg="add del">
          <ac:chgData name="jigar sonani" userId="16890633713d9ed0" providerId="LiveId" clId="{B6B97A3E-97AB-48FC-8AD6-1FC82643F531}" dt="2023-05-06T21:38:03.683" v="615" actId="26606"/>
          <ac:spMkLst>
            <pc:docMk/>
            <pc:sldMk cId="388747216" sldId="260"/>
            <ac:spMk id="139" creationId="{3AB72E55-43E4-4356-BFE8-E2102CB0B505}"/>
          </ac:spMkLst>
        </pc:spChg>
        <pc:spChg chg="add del">
          <ac:chgData name="jigar sonani" userId="16890633713d9ed0" providerId="LiveId" clId="{B6B97A3E-97AB-48FC-8AD6-1FC82643F531}" dt="2023-05-06T22:08:56.416" v="828" actId="26606"/>
          <ac:spMkLst>
            <pc:docMk/>
            <pc:sldMk cId="388747216" sldId="260"/>
            <ac:spMk id="140" creationId="{081E4A58-353D-44AE-B2FC-2A74E2E400F7}"/>
          </ac:spMkLst>
        </pc:spChg>
        <pc:grpChg chg="add del">
          <ac:chgData name="jigar sonani" userId="16890633713d9ed0" providerId="LiveId" clId="{B6B97A3E-97AB-48FC-8AD6-1FC82643F531}" dt="2023-05-06T21:34:53.102" v="573" actId="26606"/>
          <ac:grpSpMkLst>
            <pc:docMk/>
            <pc:sldMk cId="388747216" sldId="260"/>
            <ac:grpSpMk id="48" creationId="{EEB6CB95-E653-4C6C-AE51-62FD848E8D5B}"/>
          </ac:grpSpMkLst>
        </pc:grpChg>
        <pc:grpChg chg="add del">
          <ac:chgData name="jigar sonani" userId="16890633713d9ed0" providerId="LiveId" clId="{B6B97A3E-97AB-48FC-8AD6-1FC82643F531}" dt="2023-05-06T21:34:53.102" v="573" actId="26606"/>
          <ac:grpSpMkLst>
            <pc:docMk/>
            <pc:sldMk cId="388747216" sldId="260"/>
            <ac:grpSpMk id="50" creationId="{43F5E015-E085-4624-B431-B42414448684}"/>
          </ac:grpSpMkLst>
        </pc:grpChg>
        <pc:grpChg chg="add del">
          <ac:chgData name="jigar sonani" userId="16890633713d9ed0" providerId="LiveId" clId="{B6B97A3E-97AB-48FC-8AD6-1FC82643F531}" dt="2023-05-06T21:34:58.360" v="577" actId="26606"/>
          <ac:grpSpMkLst>
            <pc:docMk/>
            <pc:sldMk cId="388747216" sldId="260"/>
            <ac:grpSpMk id="64" creationId="{EEB6CB95-E653-4C6C-AE51-62FD848E8D5B}"/>
          </ac:grpSpMkLst>
        </pc:grpChg>
        <pc:grpChg chg="add del">
          <ac:chgData name="jigar sonani" userId="16890633713d9ed0" providerId="LiveId" clId="{B6B97A3E-97AB-48FC-8AD6-1FC82643F531}" dt="2023-05-06T21:34:58.360" v="577" actId="26606"/>
          <ac:grpSpMkLst>
            <pc:docMk/>
            <pc:sldMk cId="388747216" sldId="260"/>
            <ac:grpSpMk id="66" creationId="{43F5E015-E085-4624-B431-B42414448684}"/>
          </ac:grpSpMkLst>
        </pc:grpChg>
        <pc:grpChg chg="add del">
          <ac:chgData name="jigar sonani" userId="16890633713d9ed0" providerId="LiveId" clId="{B6B97A3E-97AB-48FC-8AD6-1FC82643F531}" dt="2023-05-06T21:35:13.690" v="587" actId="26606"/>
          <ac:grpSpMkLst>
            <pc:docMk/>
            <pc:sldMk cId="388747216" sldId="260"/>
            <ac:grpSpMk id="99" creationId="{0D628DFB-9CD1-4E2B-8B44-9FDF7E80F6D9}"/>
          </ac:grpSpMkLst>
        </pc:grpChg>
        <pc:graphicFrameChg chg="add del">
          <ac:chgData name="jigar sonani" userId="16890633713d9ed0" providerId="LiveId" clId="{B6B97A3E-97AB-48FC-8AD6-1FC82643F531}" dt="2023-05-06T21:33:47.757" v="549" actId="26606"/>
          <ac:graphicFrameMkLst>
            <pc:docMk/>
            <pc:sldMk cId="388747216" sldId="260"/>
            <ac:graphicFrameMk id="5" creationId="{6C05360B-A98C-B5CA-DF71-1857CFDCCDD3}"/>
          </ac:graphicFrameMkLst>
        </pc:graphicFrameChg>
        <pc:graphicFrameChg chg="add del">
          <ac:chgData name="jigar sonani" userId="16890633713d9ed0" providerId="LiveId" clId="{B6B97A3E-97AB-48FC-8AD6-1FC82643F531}" dt="2023-05-06T21:33:53.607" v="553" actId="26606"/>
          <ac:graphicFrameMkLst>
            <pc:docMk/>
            <pc:sldMk cId="388747216" sldId="260"/>
            <ac:graphicFrameMk id="17" creationId="{6C05360B-A98C-B5CA-DF71-1857CFDCCDD3}"/>
          </ac:graphicFrameMkLst>
        </pc:graphicFrameChg>
        <pc:graphicFrameChg chg="add del">
          <ac:chgData name="jigar sonani" userId="16890633713d9ed0" providerId="LiveId" clId="{B6B97A3E-97AB-48FC-8AD6-1FC82643F531}" dt="2023-05-06T21:34:00.491" v="555" actId="26606"/>
          <ac:graphicFrameMkLst>
            <pc:docMk/>
            <pc:sldMk cId="388747216" sldId="260"/>
            <ac:graphicFrameMk id="19" creationId="{3CD93AA1-3F65-D79E-6442-BFD72FECD0F8}"/>
          </ac:graphicFrameMkLst>
        </pc:graphicFrameChg>
        <pc:graphicFrameChg chg="add del">
          <ac:chgData name="jigar sonani" userId="16890633713d9ed0" providerId="LiveId" clId="{B6B97A3E-97AB-48FC-8AD6-1FC82643F531}" dt="2023-05-06T21:34:06.484" v="557" actId="26606"/>
          <ac:graphicFrameMkLst>
            <pc:docMk/>
            <pc:sldMk cId="388747216" sldId="260"/>
            <ac:graphicFrameMk id="23" creationId="{6C05360B-A98C-B5CA-DF71-1857CFDCCDD3}"/>
          </ac:graphicFrameMkLst>
        </pc:graphicFrameChg>
        <pc:graphicFrameChg chg="add del">
          <ac:chgData name="jigar sonani" userId="16890633713d9ed0" providerId="LiveId" clId="{B6B97A3E-97AB-48FC-8AD6-1FC82643F531}" dt="2023-05-06T21:34:16.205" v="559" actId="26606"/>
          <ac:graphicFrameMkLst>
            <pc:docMk/>
            <pc:sldMk cId="388747216" sldId="260"/>
            <ac:graphicFrameMk id="25" creationId="{D1C216E4-09E2-6384-78AB-B28F123F86AD}"/>
          </ac:graphicFrameMkLst>
        </pc:graphicFrameChg>
        <pc:graphicFrameChg chg="add del">
          <ac:chgData name="jigar sonani" userId="16890633713d9ed0" providerId="LiveId" clId="{B6B97A3E-97AB-48FC-8AD6-1FC82643F531}" dt="2023-05-06T21:34:19.688" v="561" actId="26606"/>
          <ac:graphicFrameMkLst>
            <pc:docMk/>
            <pc:sldMk cId="388747216" sldId="260"/>
            <ac:graphicFrameMk id="27" creationId="{923018BF-55F4-3343-2C43-B2FEEFA6A0C3}"/>
          </ac:graphicFrameMkLst>
        </pc:graphicFrameChg>
        <pc:graphicFrameChg chg="add del">
          <ac:chgData name="jigar sonani" userId="16890633713d9ed0" providerId="LiveId" clId="{B6B97A3E-97AB-48FC-8AD6-1FC82643F531}" dt="2023-05-06T21:34:22.068" v="563" actId="26606"/>
          <ac:graphicFrameMkLst>
            <pc:docMk/>
            <pc:sldMk cId="388747216" sldId="260"/>
            <ac:graphicFrameMk id="29" creationId="{D1C216E4-09E2-6384-78AB-B28F123F86AD}"/>
          </ac:graphicFrameMkLst>
        </pc:graphicFrameChg>
        <pc:graphicFrameChg chg="add del">
          <ac:chgData name="jigar sonani" userId="16890633713d9ed0" providerId="LiveId" clId="{B6B97A3E-97AB-48FC-8AD6-1FC82643F531}" dt="2023-05-06T21:34:37.438" v="565" actId="26606"/>
          <ac:graphicFrameMkLst>
            <pc:docMk/>
            <pc:sldMk cId="388747216" sldId="260"/>
            <ac:graphicFrameMk id="31" creationId="{923018BF-55F4-3343-2C43-B2FEEFA6A0C3}"/>
          </ac:graphicFrameMkLst>
        </pc:graphicFrameChg>
        <pc:graphicFrameChg chg="add del">
          <ac:chgData name="jigar sonani" userId="16890633713d9ed0" providerId="LiveId" clId="{B6B97A3E-97AB-48FC-8AD6-1FC82643F531}" dt="2023-05-06T21:34:53.102" v="573" actId="26606"/>
          <ac:graphicFrameMkLst>
            <pc:docMk/>
            <pc:sldMk cId="388747216" sldId="260"/>
            <ac:graphicFrameMk id="55" creationId="{8EA3506F-9C25-AE4A-8CE8-6187E591BE87}"/>
          </ac:graphicFrameMkLst>
        </pc:graphicFrameChg>
        <pc:graphicFrameChg chg="add del">
          <ac:chgData name="jigar sonani" userId="16890633713d9ed0" providerId="LiveId" clId="{B6B97A3E-97AB-48FC-8AD6-1FC82643F531}" dt="2023-05-06T21:34:58.360" v="577" actId="26606"/>
          <ac:graphicFrameMkLst>
            <pc:docMk/>
            <pc:sldMk cId="388747216" sldId="260"/>
            <ac:graphicFrameMk id="71" creationId="{8EA3506F-9C25-AE4A-8CE8-6187E591BE87}"/>
          </ac:graphicFrameMkLst>
        </pc:graphicFrameChg>
        <pc:graphicFrameChg chg="add del">
          <ac:chgData name="jigar sonani" userId="16890633713d9ed0" providerId="LiveId" clId="{B6B97A3E-97AB-48FC-8AD6-1FC82643F531}" dt="2023-05-06T21:35:14.750" v="589" actId="26606"/>
          <ac:graphicFrameMkLst>
            <pc:docMk/>
            <pc:sldMk cId="388747216" sldId="260"/>
            <ac:graphicFrameMk id="108" creationId="{DB01C1D3-904C-64FE-AA92-BA15F006C219}"/>
          </ac:graphicFrameMkLst>
        </pc:graphicFrameChg>
        <pc:graphicFrameChg chg="add del">
          <ac:chgData name="jigar sonani" userId="16890633713d9ed0" providerId="LiveId" clId="{B6B97A3E-97AB-48FC-8AD6-1FC82643F531}" dt="2023-05-06T21:38:00.792" v="613" actId="26606"/>
          <ac:graphicFrameMkLst>
            <pc:docMk/>
            <pc:sldMk cId="388747216" sldId="260"/>
            <ac:graphicFrameMk id="120" creationId="{FAADE6E7-684B-64ED-7C00-634ADDF46FEE}"/>
          </ac:graphicFrameMkLst>
        </pc:graphicFrameChg>
        <pc:picChg chg="add del">
          <ac:chgData name="jigar sonani" userId="16890633713d9ed0" providerId="LiveId" clId="{B6B97A3E-97AB-48FC-8AD6-1FC82643F531}" dt="2023-05-06T21:34:42.847" v="567" actId="26606"/>
          <ac:picMkLst>
            <pc:docMk/>
            <pc:sldMk cId="388747216" sldId="260"/>
            <ac:picMk id="34" creationId="{0150995D-77F6-B9B8-B4A3-74E4C124C1F4}"/>
          </ac:picMkLst>
        </pc:picChg>
        <pc:picChg chg="add del">
          <ac:chgData name="jigar sonani" userId="16890633713d9ed0" providerId="LiveId" clId="{B6B97A3E-97AB-48FC-8AD6-1FC82643F531}" dt="2023-05-06T21:34:48.049" v="569" actId="26606"/>
          <ac:picMkLst>
            <pc:docMk/>
            <pc:sldMk cId="388747216" sldId="260"/>
            <ac:picMk id="39" creationId="{AB8772A4-AE75-CA24-D540-E12DFE9EAC27}"/>
          </ac:picMkLst>
        </pc:picChg>
        <pc:picChg chg="add del">
          <ac:chgData name="jigar sonani" userId="16890633713d9ed0" providerId="LiveId" clId="{B6B97A3E-97AB-48FC-8AD6-1FC82643F531}" dt="2023-05-06T21:34:56.104" v="575" actId="26606"/>
          <ac:picMkLst>
            <pc:docMk/>
            <pc:sldMk cId="388747216" sldId="260"/>
            <ac:picMk id="59" creationId="{2AA768B0-A7A9-0B9C-F9C0-0A2C82F248B5}"/>
          </ac:picMkLst>
        </pc:picChg>
        <pc:picChg chg="add del">
          <ac:chgData name="jigar sonani" userId="16890633713d9ed0" providerId="LiveId" clId="{B6B97A3E-97AB-48FC-8AD6-1FC82643F531}" dt="2023-05-06T21:34:59.581" v="579" actId="26606"/>
          <ac:picMkLst>
            <pc:docMk/>
            <pc:sldMk cId="388747216" sldId="260"/>
            <ac:picMk id="75" creationId="{2AA768B0-A7A9-0B9C-F9C0-0A2C82F248B5}"/>
          </ac:picMkLst>
        </pc:picChg>
        <pc:picChg chg="add del">
          <ac:chgData name="jigar sonani" userId="16890633713d9ed0" providerId="LiveId" clId="{B6B97A3E-97AB-48FC-8AD6-1FC82643F531}" dt="2023-05-06T21:35:10.988" v="583" actId="26606"/>
          <ac:picMkLst>
            <pc:docMk/>
            <pc:sldMk cId="388747216" sldId="260"/>
            <ac:picMk id="85" creationId="{2AA768B0-A7A9-0B9C-F9C0-0A2C82F248B5}"/>
          </ac:picMkLst>
        </pc:picChg>
        <pc:picChg chg="add del">
          <ac:chgData name="jigar sonani" userId="16890633713d9ed0" providerId="LiveId" clId="{B6B97A3E-97AB-48FC-8AD6-1FC82643F531}" dt="2023-05-06T21:35:12.833" v="585" actId="26606"/>
          <ac:picMkLst>
            <pc:docMk/>
            <pc:sldMk cId="388747216" sldId="260"/>
            <ac:picMk id="95" creationId="{EF20F79E-F97D-9554-F024-FE864FD85D1E}"/>
          </ac:picMkLst>
        </pc:picChg>
        <pc:picChg chg="add del">
          <ac:chgData name="jigar sonani" userId="16890633713d9ed0" providerId="LiveId" clId="{B6B97A3E-97AB-48FC-8AD6-1FC82643F531}" dt="2023-05-06T21:35:13.690" v="587" actId="26606"/>
          <ac:picMkLst>
            <pc:docMk/>
            <pc:sldMk cId="388747216" sldId="260"/>
            <ac:picMk id="98" creationId="{A78EB9DA-ACFB-7361-5A8B-58827CDCF756}"/>
          </ac:picMkLst>
        </pc:picChg>
        <pc:picChg chg="add del">
          <ac:chgData name="jigar sonani" userId="16890633713d9ed0" providerId="LiveId" clId="{B6B97A3E-97AB-48FC-8AD6-1FC82643F531}" dt="2023-05-06T21:35:20.053" v="591" actId="26606"/>
          <ac:picMkLst>
            <pc:docMk/>
            <pc:sldMk cId="388747216" sldId="260"/>
            <ac:picMk id="112" creationId="{462B04CD-03D0-F0CF-85A2-6EADD7CA8862}"/>
          </ac:picMkLst>
        </pc:picChg>
        <pc:picChg chg="add del">
          <ac:chgData name="jigar sonani" userId="16890633713d9ed0" providerId="LiveId" clId="{B6B97A3E-97AB-48FC-8AD6-1FC82643F531}" dt="2023-05-06T21:38:00.792" v="613" actId="26606"/>
          <ac:picMkLst>
            <pc:docMk/>
            <pc:sldMk cId="388747216" sldId="260"/>
            <ac:picMk id="121" creationId="{F891CC89-3138-A5E4-9B3F-D4BD08E35A15}"/>
          </ac:picMkLst>
        </pc:picChg>
        <pc:cxnChg chg="add del">
          <ac:chgData name="jigar sonani" userId="16890633713d9ed0" providerId="LiveId" clId="{B6B97A3E-97AB-48FC-8AD6-1FC82643F531}" dt="2023-05-06T21:38:03.683" v="615" actId="26606"/>
          <ac:cxnSpMkLst>
            <pc:docMk/>
            <pc:sldMk cId="388747216" sldId="260"/>
            <ac:cxnSpMk id="133" creationId="{4B3BCACB-5880-460B-9606-8C433A9AF99D}"/>
          </ac:cxnSpMkLst>
        </pc:cxnChg>
      </pc:sldChg>
      <pc:sldChg chg="addSp delSp modSp new mod setBg">
        <pc:chgData name="jigar sonani" userId="16890633713d9ed0" providerId="LiveId" clId="{B6B97A3E-97AB-48FC-8AD6-1FC82643F531}" dt="2023-05-08T15:17:48.705" v="1044" actId="20577"/>
        <pc:sldMkLst>
          <pc:docMk/>
          <pc:sldMk cId="4189481665" sldId="261"/>
        </pc:sldMkLst>
        <pc:spChg chg="del">
          <ac:chgData name="jigar sonani" userId="16890633713d9ed0" providerId="LiveId" clId="{B6B97A3E-97AB-48FC-8AD6-1FC82643F531}" dt="2023-05-06T21:39:35.118" v="619" actId="478"/>
          <ac:spMkLst>
            <pc:docMk/>
            <pc:sldMk cId="4189481665" sldId="261"/>
            <ac:spMk id="2" creationId="{CCC89DFE-2D6B-05E1-70B1-463CCF4A6C52}"/>
          </ac:spMkLst>
        </pc:spChg>
        <pc:spChg chg="del">
          <ac:chgData name="jigar sonani" userId="16890633713d9ed0" providerId="LiveId" clId="{B6B97A3E-97AB-48FC-8AD6-1FC82643F531}" dt="2023-05-06T21:39:32.010" v="617" actId="22"/>
          <ac:spMkLst>
            <pc:docMk/>
            <pc:sldMk cId="4189481665" sldId="261"/>
            <ac:spMk id="3" creationId="{E5CD9ADC-60E8-71B8-C02B-1D4F47BE1687}"/>
          </ac:spMkLst>
        </pc:spChg>
        <pc:spChg chg="add mod ord">
          <ac:chgData name="jigar sonani" userId="16890633713d9ed0" providerId="LiveId" clId="{B6B97A3E-97AB-48FC-8AD6-1FC82643F531}" dt="2023-05-08T15:17:48.705" v="1044" actId="20577"/>
          <ac:spMkLst>
            <pc:docMk/>
            <pc:sldMk cId="4189481665" sldId="261"/>
            <ac:spMk id="8" creationId="{6D009E4F-F2A0-7647-E3F6-CE025DAE5486}"/>
          </ac:spMkLst>
        </pc:spChg>
        <pc:spChg chg="add del">
          <ac:chgData name="jigar sonani" userId="16890633713d9ed0" providerId="LiveId" clId="{B6B97A3E-97AB-48FC-8AD6-1FC82643F531}" dt="2023-05-06T21:41:02.020" v="645" actId="26606"/>
          <ac:spMkLst>
            <pc:docMk/>
            <pc:sldMk cId="4189481665" sldId="261"/>
            <ac:spMk id="10" creationId="{20366137-3DBB-4912-98D5-6727020207DE}"/>
          </ac:spMkLst>
        </pc:spChg>
        <pc:spChg chg="add del">
          <ac:chgData name="jigar sonani" userId="16890633713d9ed0" providerId="LiveId" clId="{B6B97A3E-97AB-48FC-8AD6-1FC82643F531}" dt="2023-05-06T21:41:02.020" v="645" actId="26606"/>
          <ac:spMkLst>
            <pc:docMk/>
            <pc:sldMk cId="4189481665" sldId="261"/>
            <ac:spMk id="11" creationId="{5D28D1CE-5BF4-45B7-8D6D-B31A3198079C}"/>
          </ac:spMkLst>
        </pc:spChg>
        <pc:spChg chg="add del">
          <ac:chgData name="jigar sonani" userId="16890633713d9ed0" providerId="LiveId" clId="{B6B97A3E-97AB-48FC-8AD6-1FC82643F531}" dt="2023-05-06T21:40:36.670" v="643" actId="26606"/>
          <ac:spMkLst>
            <pc:docMk/>
            <pc:sldMk cId="4189481665" sldId="261"/>
            <ac:spMk id="13" creationId="{61293230-B0F6-45B1-96D1-13D18E242995}"/>
          </ac:spMkLst>
        </pc:spChg>
        <pc:spChg chg="add del">
          <ac:chgData name="jigar sonani" userId="16890633713d9ed0" providerId="LiveId" clId="{B6B97A3E-97AB-48FC-8AD6-1FC82643F531}" dt="2023-05-06T21:41:02.692" v="647" actId="26606"/>
          <ac:spMkLst>
            <pc:docMk/>
            <pc:sldMk cId="4189481665" sldId="261"/>
            <ac:spMk id="14" creationId="{385E1BDC-A9B0-4A87-82E3-F3187F69A802}"/>
          </ac:spMkLst>
        </pc:spChg>
        <pc:spChg chg="add del">
          <ac:chgData name="jigar sonani" userId="16890633713d9ed0" providerId="LiveId" clId="{B6B97A3E-97AB-48FC-8AD6-1FC82643F531}" dt="2023-05-06T21:40:36.670" v="643" actId="26606"/>
          <ac:spMkLst>
            <pc:docMk/>
            <pc:sldMk cId="4189481665" sldId="261"/>
            <ac:spMk id="15" creationId="{0A1E0707-4985-454B-ACE0-4855BB55875E}"/>
          </ac:spMkLst>
        </pc:spChg>
        <pc:spChg chg="add del">
          <ac:chgData name="jigar sonani" userId="16890633713d9ed0" providerId="LiveId" clId="{B6B97A3E-97AB-48FC-8AD6-1FC82643F531}" dt="2023-05-06T21:41:02.692" v="647" actId="26606"/>
          <ac:spMkLst>
            <pc:docMk/>
            <pc:sldMk cId="4189481665" sldId="261"/>
            <ac:spMk id="16" creationId="{0990C621-3B8B-4820-8328-D47EF7CE823C}"/>
          </ac:spMkLst>
        </pc:spChg>
        <pc:spChg chg="add del">
          <ac:chgData name="jigar sonani" userId="16890633713d9ed0" providerId="LiveId" clId="{B6B97A3E-97AB-48FC-8AD6-1FC82643F531}" dt="2023-05-06T21:41:02.692" v="647" actId="26606"/>
          <ac:spMkLst>
            <pc:docMk/>
            <pc:sldMk cId="4189481665" sldId="261"/>
            <ac:spMk id="17" creationId="{C1A2385B-1D2A-4E17-84FA-6CB7F0AAE473}"/>
          </ac:spMkLst>
        </pc:spChg>
        <pc:spChg chg="add del">
          <ac:chgData name="jigar sonani" userId="16890633713d9ed0" providerId="LiveId" clId="{B6B97A3E-97AB-48FC-8AD6-1FC82643F531}" dt="2023-05-06T21:41:02.692" v="647" actId="26606"/>
          <ac:spMkLst>
            <pc:docMk/>
            <pc:sldMk cId="4189481665" sldId="261"/>
            <ac:spMk id="19" creationId="{5E791F2F-79DB-4CC0-9FA1-001E3E91E8B7}"/>
          </ac:spMkLst>
        </pc:spChg>
        <pc:spChg chg="add del">
          <ac:chgData name="jigar sonani" userId="16890633713d9ed0" providerId="LiveId" clId="{B6B97A3E-97AB-48FC-8AD6-1FC82643F531}" dt="2023-05-06T21:41:03.301" v="649" actId="26606"/>
          <ac:spMkLst>
            <pc:docMk/>
            <pc:sldMk cId="4189481665" sldId="261"/>
            <ac:spMk id="21" creationId="{C13237C8-E62C-4F0D-A318-BD6FB6C2D138}"/>
          </ac:spMkLst>
        </pc:spChg>
        <pc:spChg chg="add del">
          <ac:chgData name="jigar sonani" userId="16890633713d9ed0" providerId="LiveId" clId="{B6B97A3E-97AB-48FC-8AD6-1FC82643F531}" dt="2023-05-06T21:41:03.301" v="649" actId="26606"/>
          <ac:spMkLst>
            <pc:docMk/>
            <pc:sldMk cId="4189481665" sldId="261"/>
            <ac:spMk id="22" creationId="{AAAE94E3-A7DB-4868-B1E3-E49703488BBC}"/>
          </ac:spMkLst>
        </pc:spChg>
        <pc:spChg chg="add del">
          <ac:chgData name="jigar sonani" userId="16890633713d9ed0" providerId="LiveId" clId="{B6B97A3E-97AB-48FC-8AD6-1FC82643F531}" dt="2023-05-06T21:41:03.301" v="649" actId="26606"/>
          <ac:spMkLst>
            <pc:docMk/>
            <pc:sldMk cId="4189481665" sldId="261"/>
            <ac:spMk id="23" creationId="{19C9EAEA-39D0-4B0E-A0EB-51E7B26740B1}"/>
          </ac:spMkLst>
        </pc:spChg>
        <pc:spChg chg="add del">
          <ac:chgData name="jigar sonani" userId="16890633713d9ed0" providerId="LiveId" clId="{B6B97A3E-97AB-48FC-8AD6-1FC82643F531}" dt="2023-05-06T21:41:03.301" v="649" actId="26606"/>
          <ac:spMkLst>
            <pc:docMk/>
            <pc:sldMk cId="4189481665" sldId="261"/>
            <ac:spMk id="25" creationId="{8CB5D2D7-DF65-4E86-BFBA-FFB9B5ACEB64}"/>
          </ac:spMkLst>
        </pc:spChg>
        <pc:spChg chg="add del">
          <ac:chgData name="jigar sonani" userId="16890633713d9ed0" providerId="LiveId" clId="{B6B97A3E-97AB-48FC-8AD6-1FC82643F531}" dt="2023-05-06T21:41:03.301" v="649" actId="26606"/>
          <ac:spMkLst>
            <pc:docMk/>
            <pc:sldMk cId="4189481665" sldId="261"/>
            <ac:spMk id="28" creationId="{3873B707-463F-40B0-8227-E8CC6C67EB25}"/>
          </ac:spMkLst>
        </pc:spChg>
        <pc:spChg chg="add del">
          <ac:chgData name="jigar sonani" userId="16890633713d9ed0" providerId="LiveId" clId="{B6B97A3E-97AB-48FC-8AD6-1FC82643F531}" dt="2023-05-06T21:41:06.281" v="651" actId="26606"/>
          <ac:spMkLst>
            <pc:docMk/>
            <pc:sldMk cId="4189481665" sldId="261"/>
            <ac:spMk id="30" creationId="{F35DB090-93B5-4581-8D71-BB3839684BFF}"/>
          </ac:spMkLst>
        </pc:spChg>
        <pc:spChg chg="add del">
          <ac:chgData name="jigar sonani" userId="16890633713d9ed0" providerId="LiveId" clId="{B6B97A3E-97AB-48FC-8AD6-1FC82643F531}" dt="2023-05-06T21:41:06.281" v="651" actId="26606"/>
          <ac:spMkLst>
            <pc:docMk/>
            <pc:sldMk cId="4189481665" sldId="261"/>
            <ac:spMk id="31" creationId="{A0DE92DF-4769-4DE9-93FD-EE31271850CA}"/>
          </ac:spMkLst>
        </pc:spChg>
        <pc:spChg chg="add del">
          <ac:chgData name="jigar sonani" userId="16890633713d9ed0" providerId="LiveId" clId="{B6B97A3E-97AB-48FC-8AD6-1FC82643F531}" dt="2023-05-06T21:41:07.857" v="653" actId="26606"/>
          <ac:spMkLst>
            <pc:docMk/>
            <pc:sldMk cId="4189481665" sldId="261"/>
            <ac:spMk id="33" creationId="{2172A0AC-3DCE-4672-BCAF-28FEF91F6020}"/>
          </ac:spMkLst>
        </pc:spChg>
        <pc:spChg chg="add del">
          <ac:chgData name="jigar sonani" userId="16890633713d9ed0" providerId="LiveId" clId="{B6B97A3E-97AB-48FC-8AD6-1FC82643F531}" dt="2023-05-06T21:41:07.857" v="653" actId="26606"/>
          <ac:spMkLst>
            <pc:docMk/>
            <pc:sldMk cId="4189481665" sldId="261"/>
            <ac:spMk id="34" creationId="{AE6F1C77-EDC9-4C5F-8C1C-62DD46BDA3C3}"/>
          </ac:spMkLst>
        </pc:spChg>
        <pc:spChg chg="add del">
          <ac:chgData name="jigar sonani" userId="16890633713d9ed0" providerId="LiveId" clId="{B6B97A3E-97AB-48FC-8AD6-1FC82643F531}" dt="2023-05-06T21:41:09.781" v="655" actId="26606"/>
          <ac:spMkLst>
            <pc:docMk/>
            <pc:sldMk cId="4189481665" sldId="261"/>
            <ac:spMk id="36" creationId="{1022CA72-2A63-428F-B586-37BA5AB6D265}"/>
          </ac:spMkLst>
        </pc:spChg>
        <pc:spChg chg="add del">
          <ac:chgData name="jigar sonani" userId="16890633713d9ed0" providerId="LiveId" clId="{B6B97A3E-97AB-48FC-8AD6-1FC82643F531}" dt="2023-05-06T21:41:09.781" v="655" actId="26606"/>
          <ac:spMkLst>
            <pc:docMk/>
            <pc:sldMk cId="4189481665" sldId="261"/>
            <ac:spMk id="37" creationId="{95C8260E-968F-44E8-A823-ABB431311926}"/>
          </ac:spMkLst>
        </pc:spChg>
        <pc:spChg chg="add del">
          <ac:chgData name="jigar sonani" userId="16890633713d9ed0" providerId="LiveId" clId="{B6B97A3E-97AB-48FC-8AD6-1FC82643F531}" dt="2023-05-06T21:41:09.781" v="655" actId="26606"/>
          <ac:spMkLst>
            <pc:docMk/>
            <pc:sldMk cId="4189481665" sldId="261"/>
            <ac:spMk id="38" creationId="{2C1BBA94-3F40-40AA-8BB9-E69E25E537C1}"/>
          </ac:spMkLst>
        </pc:spChg>
        <pc:spChg chg="add del">
          <ac:chgData name="jigar sonani" userId="16890633713d9ed0" providerId="LiveId" clId="{B6B97A3E-97AB-48FC-8AD6-1FC82643F531}" dt="2023-05-06T21:41:09.781" v="655" actId="26606"/>
          <ac:spMkLst>
            <pc:docMk/>
            <pc:sldMk cId="4189481665" sldId="261"/>
            <ac:spMk id="39" creationId="{FE43805F-24A6-46A4-B19B-54F28347355C}"/>
          </ac:spMkLst>
        </pc:spChg>
        <pc:grpChg chg="add del">
          <ac:chgData name="jigar sonani" userId="16890633713d9ed0" providerId="LiveId" clId="{B6B97A3E-97AB-48FC-8AD6-1FC82643F531}" dt="2023-05-06T21:41:03.301" v="649" actId="26606"/>
          <ac:grpSpMkLst>
            <pc:docMk/>
            <pc:sldMk cId="4189481665" sldId="261"/>
            <ac:grpSpMk id="24" creationId="{1DE889C7-FAD6-4397-98E2-05D503484459}"/>
          </ac:grpSpMkLst>
        </pc:grpChg>
        <pc:picChg chg="add mod ord modCrop">
          <ac:chgData name="jigar sonani" userId="16890633713d9ed0" providerId="LiveId" clId="{B6B97A3E-97AB-48FC-8AD6-1FC82643F531}" dt="2023-05-06T21:42:32.148" v="665" actId="166"/>
          <ac:picMkLst>
            <pc:docMk/>
            <pc:sldMk cId="4189481665" sldId="261"/>
            <ac:picMk id="5" creationId="{7DA5C265-A5EB-D61E-BA21-C9496B22DABA}"/>
          </ac:picMkLst>
        </pc:picChg>
        <pc:picChg chg="add del mod ord">
          <ac:chgData name="jigar sonani" userId="16890633713d9ed0" providerId="LiveId" clId="{B6B97A3E-97AB-48FC-8AD6-1FC82643F531}" dt="2023-05-06T21:41:13.092" v="656" actId="478"/>
          <ac:picMkLst>
            <pc:docMk/>
            <pc:sldMk cId="4189481665" sldId="261"/>
            <ac:picMk id="7" creationId="{1EFA87C7-69A4-4D0B-FC90-60A9E40DE7A2}"/>
          </ac:picMkLst>
        </pc:picChg>
        <pc:picChg chg="add mod modCrop">
          <ac:chgData name="jigar sonani" userId="16890633713d9ed0" providerId="LiveId" clId="{B6B97A3E-97AB-48FC-8AD6-1FC82643F531}" dt="2023-05-06T21:43:02.774" v="678" actId="1036"/>
          <ac:picMkLst>
            <pc:docMk/>
            <pc:sldMk cId="4189481665" sldId="261"/>
            <ac:picMk id="12" creationId="{41BD46A5-A0D8-7D31-399A-7F7F6E0391DF}"/>
          </ac:picMkLst>
        </pc:picChg>
      </pc:sldChg>
      <pc:sldChg chg="addSp delSp modSp new mod setBg">
        <pc:chgData name="jigar sonani" userId="16890633713d9ed0" providerId="LiveId" clId="{B6B97A3E-97AB-48FC-8AD6-1FC82643F531}" dt="2023-05-06T23:11:27.399" v="953" actId="1076"/>
        <pc:sldMkLst>
          <pc:docMk/>
          <pc:sldMk cId="3150561200" sldId="262"/>
        </pc:sldMkLst>
        <pc:spChg chg="mod ord">
          <ac:chgData name="jigar sonani" userId="16890633713d9ed0" providerId="LiveId" clId="{B6B97A3E-97AB-48FC-8AD6-1FC82643F531}" dt="2023-05-06T22:44:04.926" v="917" actId="26606"/>
          <ac:spMkLst>
            <pc:docMk/>
            <pc:sldMk cId="3150561200" sldId="262"/>
            <ac:spMk id="2" creationId="{FC46B2DA-5C17-536F-00B2-2753586384BC}"/>
          </ac:spMkLst>
        </pc:spChg>
        <pc:spChg chg="del">
          <ac:chgData name="jigar sonani" userId="16890633713d9ed0" providerId="LiveId" clId="{B6B97A3E-97AB-48FC-8AD6-1FC82643F531}" dt="2023-05-06T21:43:58.880" v="686" actId="22"/>
          <ac:spMkLst>
            <pc:docMk/>
            <pc:sldMk cId="3150561200" sldId="262"/>
            <ac:spMk id="3" creationId="{AA235F61-2883-41DB-7640-0AA730BA6EB9}"/>
          </ac:spMkLst>
        </pc:spChg>
        <pc:spChg chg="add del">
          <ac:chgData name="jigar sonani" userId="16890633713d9ed0" providerId="LiveId" clId="{B6B97A3E-97AB-48FC-8AD6-1FC82643F531}" dt="2023-05-06T21:44:55.640" v="697" actId="26606"/>
          <ac:spMkLst>
            <pc:docMk/>
            <pc:sldMk cId="3150561200" sldId="262"/>
            <ac:spMk id="9" creationId="{2151139A-886F-4B97-8815-729AD3831BBD}"/>
          </ac:spMkLst>
        </pc:spChg>
        <pc:spChg chg="add del">
          <ac:chgData name="jigar sonani" userId="16890633713d9ed0" providerId="LiveId" clId="{B6B97A3E-97AB-48FC-8AD6-1FC82643F531}" dt="2023-05-06T21:45:41.581" v="705" actId="26606"/>
          <ac:spMkLst>
            <pc:docMk/>
            <pc:sldMk cId="3150561200" sldId="262"/>
            <ac:spMk id="10" creationId="{2151139A-886F-4B97-8815-729AD3831BBD}"/>
          </ac:spMkLst>
        </pc:spChg>
        <pc:spChg chg="add del">
          <ac:chgData name="jigar sonani" userId="16890633713d9ed0" providerId="LiveId" clId="{B6B97A3E-97AB-48FC-8AD6-1FC82643F531}" dt="2023-05-06T21:45:41.581" v="705" actId="26606"/>
          <ac:spMkLst>
            <pc:docMk/>
            <pc:sldMk cId="3150561200" sldId="262"/>
            <ac:spMk id="11" creationId="{AB5E08C4-8CDD-4623-A5B8-E998C6DEE3B7}"/>
          </ac:spMkLst>
        </pc:spChg>
        <pc:spChg chg="add del">
          <ac:chgData name="jigar sonani" userId="16890633713d9ed0" providerId="LiveId" clId="{B6B97A3E-97AB-48FC-8AD6-1FC82643F531}" dt="2023-05-06T21:44:42.785" v="695" actId="26606"/>
          <ac:spMkLst>
            <pc:docMk/>
            <pc:sldMk cId="3150561200" sldId="262"/>
            <ac:spMk id="12" creationId="{53F29798-D584-4792-9B62-3F5F5C36D619}"/>
          </ac:spMkLst>
        </pc:spChg>
        <pc:spChg chg="add del">
          <ac:chgData name="jigar sonani" userId="16890633713d9ed0" providerId="LiveId" clId="{B6B97A3E-97AB-48FC-8AD6-1FC82643F531}" dt="2023-05-06T21:45:41.581" v="705" actId="26606"/>
          <ac:spMkLst>
            <pc:docMk/>
            <pc:sldMk cId="3150561200" sldId="262"/>
            <ac:spMk id="13" creationId="{15F33878-D502-4FFA-8ACE-F2AECDB2A23F}"/>
          </ac:spMkLst>
        </pc:spChg>
        <pc:spChg chg="add del">
          <ac:chgData name="jigar sonani" userId="16890633713d9ed0" providerId="LiveId" clId="{B6B97A3E-97AB-48FC-8AD6-1FC82643F531}" dt="2023-05-06T21:44:55.640" v="697" actId="26606"/>
          <ac:spMkLst>
            <pc:docMk/>
            <pc:sldMk cId="3150561200" sldId="262"/>
            <ac:spMk id="14" creationId="{AB5E08C4-8CDD-4623-A5B8-E998C6DEE3B7}"/>
          </ac:spMkLst>
        </pc:spChg>
        <pc:spChg chg="add del">
          <ac:chgData name="jigar sonani" userId="16890633713d9ed0" providerId="LiveId" clId="{B6B97A3E-97AB-48FC-8AD6-1FC82643F531}" dt="2023-05-06T21:45:47.945" v="707" actId="26606"/>
          <ac:spMkLst>
            <pc:docMk/>
            <pc:sldMk cId="3150561200" sldId="262"/>
            <ac:spMk id="15" creationId="{2151139A-886F-4B97-8815-729AD3831BBD}"/>
          </ac:spMkLst>
        </pc:spChg>
        <pc:spChg chg="add del">
          <ac:chgData name="jigar sonani" userId="16890633713d9ed0" providerId="LiveId" clId="{B6B97A3E-97AB-48FC-8AD6-1FC82643F531}" dt="2023-05-06T21:44:55.640" v="697" actId="26606"/>
          <ac:spMkLst>
            <pc:docMk/>
            <pc:sldMk cId="3150561200" sldId="262"/>
            <ac:spMk id="16" creationId="{15F33878-D502-4FFA-8ACE-F2AECDB2A23F}"/>
          </ac:spMkLst>
        </pc:spChg>
        <pc:spChg chg="add del">
          <ac:chgData name="jigar sonani" userId="16890633713d9ed0" providerId="LiveId" clId="{B6B97A3E-97AB-48FC-8AD6-1FC82643F531}" dt="2023-05-06T21:45:41.581" v="705" actId="26606"/>
          <ac:spMkLst>
            <pc:docMk/>
            <pc:sldMk cId="3150561200" sldId="262"/>
            <ac:spMk id="17" creationId="{D3539FEE-81D3-4406-802E-60B20B16F4F6}"/>
          </ac:spMkLst>
        </pc:spChg>
        <pc:spChg chg="add del">
          <ac:chgData name="jigar sonani" userId="16890633713d9ed0" providerId="LiveId" clId="{B6B97A3E-97AB-48FC-8AD6-1FC82643F531}" dt="2023-05-06T21:44:55.640" v="697" actId="26606"/>
          <ac:spMkLst>
            <pc:docMk/>
            <pc:sldMk cId="3150561200" sldId="262"/>
            <ac:spMk id="18" creationId="{D3539FEE-81D3-4406-802E-60B20B16F4F6}"/>
          </ac:spMkLst>
        </pc:spChg>
        <pc:spChg chg="add del">
          <ac:chgData name="jigar sonani" userId="16890633713d9ed0" providerId="LiveId" clId="{B6B97A3E-97AB-48FC-8AD6-1FC82643F531}" dt="2023-05-06T21:45:41.581" v="705" actId="26606"/>
          <ac:spMkLst>
            <pc:docMk/>
            <pc:sldMk cId="3150561200" sldId="262"/>
            <ac:spMk id="19" creationId="{DC701763-729E-462F-A5A8-E0DEFEB1E2E4}"/>
          </ac:spMkLst>
        </pc:spChg>
        <pc:spChg chg="add del">
          <ac:chgData name="jigar sonani" userId="16890633713d9ed0" providerId="LiveId" clId="{B6B97A3E-97AB-48FC-8AD6-1FC82643F531}" dt="2023-05-06T21:44:55.640" v="697" actId="26606"/>
          <ac:spMkLst>
            <pc:docMk/>
            <pc:sldMk cId="3150561200" sldId="262"/>
            <ac:spMk id="20" creationId="{DC701763-729E-462F-A5A8-E0DEFEB1E2E4}"/>
          </ac:spMkLst>
        </pc:spChg>
        <pc:spChg chg="add del">
          <ac:chgData name="jigar sonani" userId="16890633713d9ed0" providerId="LiveId" clId="{B6B97A3E-97AB-48FC-8AD6-1FC82643F531}" dt="2023-05-06T21:45:47.945" v="707" actId="26606"/>
          <ac:spMkLst>
            <pc:docMk/>
            <pc:sldMk cId="3150561200" sldId="262"/>
            <ac:spMk id="21" creationId="{AB5E08C4-8CDD-4623-A5B8-E998C6DEE3B7}"/>
          </ac:spMkLst>
        </pc:spChg>
        <pc:spChg chg="add del">
          <ac:chgData name="jigar sonani" userId="16890633713d9ed0" providerId="LiveId" clId="{B6B97A3E-97AB-48FC-8AD6-1FC82643F531}" dt="2023-05-06T21:45:10.736" v="699" actId="26606"/>
          <ac:spMkLst>
            <pc:docMk/>
            <pc:sldMk cId="3150561200" sldId="262"/>
            <ac:spMk id="22" creationId="{6A14B83C-B379-41FC-8327-600DA7EFD524}"/>
          </ac:spMkLst>
        </pc:spChg>
        <pc:spChg chg="add del">
          <ac:chgData name="jigar sonani" userId="16890633713d9ed0" providerId="LiveId" clId="{B6B97A3E-97AB-48FC-8AD6-1FC82643F531}" dt="2023-05-06T21:45:47.945" v="707" actId="26606"/>
          <ac:spMkLst>
            <pc:docMk/>
            <pc:sldMk cId="3150561200" sldId="262"/>
            <ac:spMk id="24" creationId="{15F33878-D502-4FFA-8ACE-F2AECDB2A23F}"/>
          </ac:spMkLst>
        </pc:spChg>
        <pc:spChg chg="add del">
          <ac:chgData name="jigar sonani" userId="16890633713d9ed0" providerId="LiveId" clId="{B6B97A3E-97AB-48FC-8AD6-1FC82643F531}" dt="2023-05-06T21:45:47.945" v="707" actId="26606"/>
          <ac:spMkLst>
            <pc:docMk/>
            <pc:sldMk cId="3150561200" sldId="262"/>
            <ac:spMk id="25" creationId="{D3539FEE-81D3-4406-802E-60B20B16F4F6}"/>
          </ac:spMkLst>
        </pc:spChg>
        <pc:spChg chg="add del">
          <ac:chgData name="jigar sonani" userId="16890633713d9ed0" providerId="LiveId" clId="{B6B97A3E-97AB-48FC-8AD6-1FC82643F531}" dt="2023-05-06T21:45:22.580" v="701" actId="26606"/>
          <ac:spMkLst>
            <pc:docMk/>
            <pc:sldMk cId="3150561200" sldId="262"/>
            <ac:spMk id="26" creationId="{A4AC5506-6312-4701-8D3C-40187889A947}"/>
          </ac:spMkLst>
        </pc:spChg>
        <pc:spChg chg="add del">
          <ac:chgData name="jigar sonani" userId="16890633713d9ed0" providerId="LiveId" clId="{B6B97A3E-97AB-48FC-8AD6-1FC82643F531}" dt="2023-05-06T21:45:47.945" v="707" actId="26606"/>
          <ac:spMkLst>
            <pc:docMk/>
            <pc:sldMk cId="3150561200" sldId="262"/>
            <ac:spMk id="27" creationId="{DC701763-729E-462F-A5A8-E0DEFEB1E2E4}"/>
          </ac:spMkLst>
        </pc:spChg>
        <pc:spChg chg="add del">
          <ac:chgData name="jigar sonani" userId="16890633713d9ed0" providerId="LiveId" clId="{B6B97A3E-97AB-48FC-8AD6-1FC82643F531}" dt="2023-05-06T21:45:31.266" v="703" actId="26606"/>
          <ac:spMkLst>
            <pc:docMk/>
            <pc:sldMk cId="3150561200" sldId="262"/>
            <ac:spMk id="28" creationId="{6A14B83C-B379-41FC-8327-600DA7EFD524}"/>
          </ac:spMkLst>
        </pc:spChg>
        <pc:spChg chg="add del">
          <ac:chgData name="jigar sonani" userId="16890633713d9ed0" providerId="LiveId" clId="{B6B97A3E-97AB-48FC-8AD6-1FC82643F531}" dt="2023-05-06T21:46:05.396" v="709" actId="26606"/>
          <ac:spMkLst>
            <pc:docMk/>
            <pc:sldMk cId="3150561200" sldId="262"/>
            <ac:spMk id="30" creationId="{2151139A-886F-4B97-8815-729AD3831BBD}"/>
          </ac:spMkLst>
        </pc:spChg>
        <pc:spChg chg="add del">
          <ac:chgData name="jigar sonani" userId="16890633713d9ed0" providerId="LiveId" clId="{B6B97A3E-97AB-48FC-8AD6-1FC82643F531}" dt="2023-05-06T21:46:05.396" v="709" actId="26606"/>
          <ac:spMkLst>
            <pc:docMk/>
            <pc:sldMk cId="3150561200" sldId="262"/>
            <ac:spMk id="31" creationId="{AB5E08C4-8CDD-4623-A5B8-E998C6DEE3B7}"/>
          </ac:spMkLst>
        </pc:spChg>
        <pc:spChg chg="add del">
          <ac:chgData name="jigar sonani" userId="16890633713d9ed0" providerId="LiveId" clId="{B6B97A3E-97AB-48FC-8AD6-1FC82643F531}" dt="2023-05-06T21:46:05.396" v="709" actId="26606"/>
          <ac:spMkLst>
            <pc:docMk/>
            <pc:sldMk cId="3150561200" sldId="262"/>
            <ac:spMk id="32" creationId="{15F33878-D502-4FFA-8ACE-F2AECDB2A23F}"/>
          </ac:spMkLst>
        </pc:spChg>
        <pc:spChg chg="add del">
          <ac:chgData name="jigar sonani" userId="16890633713d9ed0" providerId="LiveId" clId="{B6B97A3E-97AB-48FC-8AD6-1FC82643F531}" dt="2023-05-06T21:46:05.396" v="709" actId="26606"/>
          <ac:spMkLst>
            <pc:docMk/>
            <pc:sldMk cId="3150561200" sldId="262"/>
            <ac:spMk id="33" creationId="{D3539FEE-81D3-4406-802E-60B20B16F4F6}"/>
          </ac:spMkLst>
        </pc:spChg>
        <pc:spChg chg="add del">
          <ac:chgData name="jigar sonani" userId="16890633713d9ed0" providerId="LiveId" clId="{B6B97A3E-97AB-48FC-8AD6-1FC82643F531}" dt="2023-05-06T21:46:05.396" v="709" actId="26606"/>
          <ac:spMkLst>
            <pc:docMk/>
            <pc:sldMk cId="3150561200" sldId="262"/>
            <ac:spMk id="34" creationId="{DC701763-729E-462F-A5A8-E0DEFEB1E2E4}"/>
          </ac:spMkLst>
        </pc:spChg>
        <pc:spChg chg="add del">
          <ac:chgData name="jigar sonani" userId="16890633713d9ed0" providerId="LiveId" clId="{B6B97A3E-97AB-48FC-8AD6-1FC82643F531}" dt="2023-05-06T22:44:04.926" v="917" actId="26606"/>
          <ac:spMkLst>
            <pc:docMk/>
            <pc:sldMk cId="3150561200" sldId="262"/>
            <ac:spMk id="39" creationId="{6A14B83C-B379-41FC-8327-600DA7EFD524}"/>
          </ac:spMkLst>
        </pc:spChg>
        <pc:spChg chg="add del">
          <ac:chgData name="jigar sonani" userId="16890633713d9ed0" providerId="LiveId" clId="{B6B97A3E-97AB-48FC-8AD6-1FC82643F531}" dt="2023-05-06T22:44:04.926" v="917" actId="26606"/>
          <ac:spMkLst>
            <pc:docMk/>
            <pc:sldMk cId="3150561200" sldId="262"/>
            <ac:spMk id="45" creationId="{FA69AAE0-49D5-4C8B-8BA2-55898C00E05E}"/>
          </ac:spMkLst>
        </pc:spChg>
        <pc:spChg chg="add del">
          <ac:chgData name="jigar sonani" userId="16890633713d9ed0" providerId="LiveId" clId="{B6B97A3E-97AB-48FC-8AD6-1FC82643F531}" dt="2023-05-06T22:43:24.156" v="901" actId="26606"/>
          <ac:spMkLst>
            <pc:docMk/>
            <pc:sldMk cId="3150561200" sldId="262"/>
            <ac:spMk id="48" creationId="{53F29798-D584-4792-9B62-3F5F5C36D619}"/>
          </ac:spMkLst>
        </pc:spChg>
        <pc:spChg chg="add del">
          <ac:chgData name="jigar sonani" userId="16890633713d9ed0" providerId="LiveId" clId="{B6B97A3E-97AB-48FC-8AD6-1FC82643F531}" dt="2023-05-06T22:43:25.014" v="903" actId="26606"/>
          <ac:spMkLst>
            <pc:docMk/>
            <pc:sldMk cId="3150561200" sldId="262"/>
            <ac:spMk id="50" creationId="{AB5E08C4-8CDD-4623-A5B8-E998C6DEE3B7}"/>
          </ac:spMkLst>
        </pc:spChg>
        <pc:spChg chg="add del">
          <ac:chgData name="jigar sonani" userId="16890633713d9ed0" providerId="LiveId" clId="{B6B97A3E-97AB-48FC-8AD6-1FC82643F531}" dt="2023-05-06T22:43:25.014" v="903" actId="26606"/>
          <ac:spMkLst>
            <pc:docMk/>
            <pc:sldMk cId="3150561200" sldId="262"/>
            <ac:spMk id="51" creationId="{2151139A-886F-4B97-8815-729AD3831BBD}"/>
          </ac:spMkLst>
        </pc:spChg>
        <pc:spChg chg="add del">
          <ac:chgData name="jigar sonani" userId="16890633713d9ed0" providerId="LiveId" clId="{B6B97A3E-97AB-48FC-8AD6-1FC82643F531}" dt="2023-05-06T22:43:25.014" v="903" actId="26606"/>
          <ac:spMkLst>
            <pc:docMk/>
            <pc:sldMk cId="3150561200" sldId="262"/>
            <ac:spMk id="52" creationId="{15F33878-D502-4FFA-8ACE-F2AECDB2A23F}"/>
          </ac:spMkLst>
        </pc:spChg>
        <pc:spChg chg="add del">
          <ac:chgData name="jigar sonani" userId="16890633713d9ed0" providerId="LiveId" clId="{B6B97A3E-97AB-48FC-8AD6-1FC82643F531}" dt="2023-05-06T22:43:25.014" v="903" actId="26606"/>
          <ac:spMkLst>
            <pc:docMk/>
            <pc:sldMk cId="3150561200" sldId="262"/>
            <ac:spMk id="54" creationId="{D3539FEE-81D3-4406-802E-60B20B16F4F6}"/>
          </ac:spMkLst>
        </pc:spChg>
        <pc:spChg chg="add del">
          <ac:chgData name="jigar sonani" userId="16890633713d9ed0" providerId="LiveId" clId="{B6B97A3E-97AB-48FC-8AD6-1FC82643F531}" dt="2023-05-06T22:43:25.014" v="903" actId="26606"/>
          <ac:spMkLst>
            <pc:docMk/>
            <pc:sldMk cId="3150561200" sldId="262"/>
            <ac:spMk id="56" creationId="{DC701763-729E-462F-A5A8-E0DEFEB1E2E4}"/>
          </ac:spMkLst>
        </pc:spChg>
        <pc:spChg chg="add del">
          <ac:chgData name="jigar sonani" userId="16890633713d9ed0" providerId="LiveId" clId="{B6B97A3E-97AB-48FC-8AD6-1FC82643F531}" dt="2023-05-06T22:43:32.549" v="905" actId="26606"/>
          <ac:spMkLst>
            <pc:docMk/>
            <pc:sldMk cId="3150561200" sldId="262"/>
            <ac:spMk id="58" creationId="{6A14B83C-B379-41FC-8327-600DA7EFD524}"/>
          </ac:spMkLst>
        </pc:spChg>
        <pc:spChg chg="add del">
          <ac:chgData name="jigar sonani" userId="16890633713d9ed0" providerId="LiveId" clId="{B6B97A3E-97AB-48FC-8AD6-1FC82643F531}" dt="2023-05-06T22:43:52.903" v="913" actId="26606"/>
          <ac:spMkLst>
            <pc:docMk/>
            <pc:sldMk cId="3150561200" sldId="262"/>
            <ac:spMk id="63" creationId="{4D4677D2-D5AC-4CF9-9EED-2B89D0A1C212}"/>
          </ac:spMkLst>
        </pc:spChg>
        <pc:spChg chg="add del">
          <ac:chgData name="jigar sonani" userId="16890633713d9ed0" providerId="LiveId" clId="{B6B97A3E-97AB-48FC-8AD6-1FC82643F531}" dt="2023-05-06T22:43:52.903" v="913" actId="26606"/>
          <ac:spMkLst>
            <pc:docMk/>
            <pc:sldMk cId="3150561200" sldId="262"/>
            <ac:spMk id="64" creationId="{AF695F69-7001-421E-98A8-E74156934A51}"/>
          </ac:spMkLst>
        </pc:spChg>
        <pc:grpChg chg="add del">
          <ac:chgData name="jigar sonani" userId="16890633713d9ed0" providerId="LiveId" clId="{B6B97A3E-97AB-48FC-8AD6-1FC82643F531}" dt="2023-05-06T21:45:10.736" v="699" actId="26606"/>
          <ac:grpSpMkLst>
            <pc:docMk/>
            <pc:sldMk cId="3150561200" sldId="262"/>
            <ac:grpSpMk id="23" creationId="{CB018903-3549-4A3B-A9DF-B26757CAA9C6}"/>
          </ac:grpSpMkLst>
        </pc:grpChg>
        <pc:grpChg chg="add del">
          <ac:chgData name="jigar sonani" userId="16890633713d9ed0" providerId="LiveId" clId="{B6B97A3E-97AB-48FC-8AD6-1FC82643F531}" dt="2023-05-06T21:45:31.266" v="703" actId="26606"/>
          <ac:grpSpMkLst>
            <pc:docMk/>
            <pc:sldMk cId="3150561200" sldId="262"/>
            <ac:grpSpMk id="29" creationId="{CB018903-3549-4A3B-A9DF-B26757CAA9C6}"/>
          </ac:grpSpMkLst>
        </pc:grpChg>
        <pc:grpChg chg="add del">
          <ac:chgData name="jigar sonani" userId="16890633713d9ed0" providerId="LiveId" clId="{B6B97A3E-97AB-48FC-8AD6-1FC82643F531}" dt="2023-05-06T22:44:04.926" v="917" actId="26606"/>
          <ac:grpSpMkLst>
            <pc:docMk/>
            <pc:sldMk cId="3150561200" sldId="262"/>
            <ac:grpSpMk id="41" creationId="{CB018903-3549-4A3B-A9DF-B26757CAA9C6}"/>
          </ac:grpSpMkLst>
        </pc:grpChg>
        <pc:grpChg chg="add del">
          <ac:chgData name="jigar sonani" userId="16890633713d9ed0" providerId="LiveId" clId="{B6B97A3E-97AB-48FC-8AD6-1FC82643F531}" dt="2023-05-06T22:43:32.549" v="905" actId="26606"/>
          <ac:grpSpMkLst>
            <pc:docMk/>
            <pc:sldMk cId="3150561200" sldId="262"/>
            <ac:grpSpMk id="59" creationId="{CB018903-3549-4A3B-A9DF-B26757CAA9C6}"/>
          </ac:grpSpMkLst>
        </pc:grpChg>
        <pc:picChg chg="add mod ord">
          <ac:chgData name="jigar sonani" userId="16890633713d9ed0" providerId="LiveId" clId="{B6B97A3E-97AB-48FC-8AD6-1FC82643F531}" dt="2023-05-06T22:55:04.716" v="935" actId="14100"/>
          <ac:picMkLst>
            <pc:docMk/>
            <pc:sldMk cId="3150561200" sldId="262"/>
            <ac:picMk id="5" creationId="{A4CC1022-9E82-6496-1FAB-DAA226F34551}"/>
          </ac:picMkLst>
        </pc:picChg>
        <pc:picChg chg="add del mod">
          <ac:chgData name="jigar sonani" userId="16890633713d9ed0" providerId="LiveId" clId="{B6B97A3E-97AB-48FC-8AD6-1FC82643F531}" dt="2023-05-06T22:31:08.469" v="884" actId="478"/>
          <ac:picMkLst>
            <pc:docMk/>
            <pc:sldMk cId="3150561200" sldId="262"/>
            <ac:picMk id="7" creationId="{A0B70C0E-101A-DD0D-910E-0D2F28031D47}"/>
          </ac:picMkLst>
        </pc:picChg>
        <pc:picChg chg="add del mod ord">
          <ac:chgData name="jigar sonani" userId="16890633713d9ed0" providerId="LiveId" clId="{B6B97A3E-97AB-48FC-8AD6-1FC82643F531}" dt="2023-05-06T23:09:56.601" v="946" actId="478"/>
          <ac:picMkLst>
            <pc:docMk/>
            <pc:sldMk cId="3150561200" sldId="262"/>
            <ac:picMk id="35" creationId="{7CD40A6B-E687-7F3E-0496-6F3FE1A8AA5C}"/>
          </ac:picMkLst>
        </pc:picChg>
        <pc:picChg chg="add mod">
          <ac:chgData name="jigar sonani" userId="16890633713d9ed0" providerId="LiveId" clId="{B6B97A3E-97AB-48FC-8AD6-1FC82643F531}" dt="2023-05-06T23:11:27.399" v="953" actId="1076"/>
          <ac:picMkLst>
            <pc:docMk/>
            <pc:sldMk cId="3150561200" sldId="262"/>
            <ac:picMk id="37" creationId="{EB8600AE-9CB8-6669-8E71-3DF1AE71E55F}"/>
          </ac:picMkLst>
        </pc:picChg>
      </pc:sldChg>
      <pc:sldChg chg="addSp delSp modSp new mod setBg">
        <pc:chgData name="jigar sonani" userId="16890633713d9ed0" providerId="LiveId" clId="{B6B97A3E-97AB-48FC-8AD6-1FC82643F531}" dt="2023-05-06T22:07:13.733" v="818" actId="26606"/>
        <pc:sldMkLst>
          <pc:docMk/>
          <pc:sldMk cId="1652999743" sldId="263"/>
        </pc:sldMkLst>
        <pc:spChg chg="mod">
          <ac:chgData name="jigar sonani" userId="16890633713d9ed0" providerId="LiveId" clId="{B6B97A3E-97AB-48FC-8AD6-1FC82643F531}" dt="2023-05-06T22:07:13.733" v="818" actId="26606"/>
          <ac:spMkLst>
            <pc:docMk/>
            <pc:sldMk cId="1652999743" sldId="263"/>
            <ac:spMk id="2" creationId="{EBF97157-E072-AFB4-9DC7-9F6D9230F30A}"/>
          </ac:spMkLst>
        </pc:spChg>
        <pc:spChg chg="mod">
          <ac:chgData name="jigar sonani" userId="16890633713d9ed0" providerId="LiveId" clId="{B6B97A3E-97AB-48FC-8AD6-1FC82643F531}" dt="2023-05-06T22:07:13.733" v="818" actId="26606"/>
          <ac:spMkLst>
            <pc:docMk/>
            <pc:sldMk cId="1652999743" sldId="263"/>
            <ac:spMk id="3" creationId="{40B49425-8E2B-B028-CF2F-5382C42B81B0}"/>
          </ac:spMkLst>
        </pc:spChg>
        <pc:spChg chg="add del">
          <ac:chgData name="jigar sonani" userId="16890633713d9ed0" providerId="LiveId" clId="{B6B97A3E-97AB-48FC-8AD6-1FC82643F531}" dt="2023-05-06T22:04:46.543" v="807" actId="26606"/>
          <ac:spMkLst>
            <pc:docMk/>
            <pc:sldMk cId="1652999743" sldId="263"/>
            <ac:spMk id="8" creationId="{777A147A-9ED8-46B4-8660-1B3C2AA880B5}"/>
          </ac:spMkLst>
        </pc:spChg>
        <pc:spChg chg="add del">
          <ac:chgData name="jigar sonani" userId="16890633713d9ed0" providerId="LiveId" clId="{B6B97A3E-97AB-48FC-8AD6-1FC82643F531}" dt="2023-05-06T22:05:23.891" v="811" actId="26606"/>
          <ac:spMkLst>
            <pc:docMk/>
            <pc:sldMk cId="1652999743" sldId="263"/>
            <ac:spMk id="9" creationId="{04812C46-200A-4DEB-A05E-3ED6C68C2387}"/>
          </ac:spMkLst>
        </pc:spChg>
        <pc:spChg chg="add del">
          <ac:chgData name="jigar sonani" userId="16890633713d9ed0" providerId="LiveId" clId="{B6B97A3E-97AB-48FC-8AD6-1FC82643F531}" dt="2023-05-06T22:04:46.543" v="807" actId="26606"/>
          <ac:spMkLst>
            <pc:docMk/>
            <pc:sldMk cId="1652999743" sldId="263"/>
            <ac:spMk id="10" creationId="{5D6C15A0-C087-4593-8414-2B4EC1CDC3DE}"/>
          </ac:spMkLst>
        </pc:spChg>
        <pc:spChg chg="add del">
          <ac:chgData name="jigar sonani" userId="16890633713d9ed0" providerId="LiveId" clId="{B6B97A3E-97AB-48FC-8AD6-1FC82643F531}" dt="2023-05-06T22:05:25.191" v="813" actId="26606"/>
          <ac:spMkLst>
            <pc:docMk/>
            <pc:sldMk cId="1652999743" sldId="263"/>
            <ac:spMk id="11" creationId="{100EDD19-6802-4EC3-95CE-CFFAB042CFD6}"/>
          </ac:spMkLst>
        </pc:spChg>
        <pc:spChg chg="add del">
          <ac:chgData name="jigar sonani" userId="16890633713d9ed0" providerId="LiveId" clId="{B6B97A3E-97AB-48FC-8AD6-1FC82643F531}" dt="2023-05-06T22:04:48.119" v="809" actId="26606"/>
          <ac:spMkLst>
            <pc:docMk/>
            <pc:sldMk cId="1652999743" sldId="263"/>
            <ac:spMk id="12" creationId="{CD9FE4EF-C4D8-49A0-B2FF-81D8DB7D8A24}"/>
          </ac:spMkLst>
        </pc:spChg>
        <pc:spChg chg="add del">
          <ac:chgData name="jigar sonani" userId="16890633713d9ed0" providerId="LiveId" clId="{B6B97A3E-97AB-48FC-8AD6-1FC82643F531}" dt="2023-05-06T22:04:48.119" v="809" actId="26606"/>
          <ac:spMkLst>
            <pc:docMk/>
            <pc:sldMk cId="1652999743" sldId="263"/>
            <ac:spMk id="13" creationId="{09588DA8-065E-4F6F-8EFD-43104AB2E0CF}"/>
          </ac:spMkLst>
        </pc:spChg>
        <pc:spChg chg="add del">
          <ac:chgData name="jigar sonani" userId="16890633713d9ed0" providerId="LiveId" clId="{B6B97A3E-97AB-48FC-8AD6-1FC82643F531}" dt="2023-05-06T22:04:48.119" v="809" actId="26606"/>
          <ac:spMkLst>
            <pc:docMk/>
            <pc:sldMk cId="1652999743" sldId="263"/>
            <ac:spMk id="14" creationId="{4300840D-0A0B-4512-BACA-B439D5B9C57C}"/>
          </ac:spMkLst>
        </pc:spChg>
        <pc:spChg chg="add del">
          <ac:chgData name="jigar sonani" userId="16890633713d9ed0" providerId="LiveId" clId="{B6B97A3E-97AB-48FC-8AD6-1FC82643F531}" dt="2023-05-06T22:04:48.119" v="809" actId="26606"/>
          <ac:spMkLst>
            <pc:docMk/>
            <pc:sldMk cId="1652999743" sldId="263"/>
            <ac:spMk id="15" creationId="{C4285719-470E-454C-AF62-8323075F1F5B}"/>
          </ac:spMkLst>
        </pc:spChg>
        <pc:spChg chg="add del">
          <ac:chgData name="jigar sonani" userId="16890633713d9ed0" providerId="LiveId" clId="{B6B97A3E-97AB-48FC-8AD6-1FC82643F531}" dt="2023-05-06T22:04:48.119" v="809" actId="26606"/>
          <ac:spMkLst>
            <pc:docMk/>
            <pc:sldMk cId="1652999743" sldId="263"/>
            <ac:spMk id="16" creationId="{D2B78728-A580-49A7-84F9-6EF6F583ADE0}"/>
          </ac:spMkLst>
        </pc:spChg>
        <pc:spChg chg="add del">
          <ac:chgData name="jigar sonani" userId="16890633713d9ed0" providerId="LiveId" clId="{B6B97A3E-97AB-48FC-8AD6-1FC82643F531}" dt="2023-05-06T22:05:25.191" v="813" actId="26606"/>
          <ac:spMkLst>
            <pc:docMk/>
            <pc:sldMk cId="1652999743" sldId="263"/>
            <ac:spMk id="17" creationId="{DB17E863-922E-4C26-BD64-E8FD41D28661}"/>
          </ac:spMkLst>
        </pc:spChg>
        <pc:spChg chg="add del">
          <ac:chgData name="jigar sonani" userId="16890633713d9ed0" providerId="LiveId" clId="{B6B97A3E-97AB-48FC-8AD6-1FC82643F531}" dt="2023-05-06T22:04:48.119" v="809" actId="26606"/>
          <ac:spMkLst>
            <pc:docMk/>
            <pc:sldMk cId="1652999743" sldId="263"/>
            <ac:spMk id="18" creationId="{38FAA1A1-D861-433F-88FA-1E9D6FD31D11}"/>
          </ac:spMkLst>
        </pc:spChg>
        <pc:spChg chg="add del">
          <ac:chgData name="jigar sonani" userId="16890633713d9ed0" providerId="LiveId" clId="{B6B97A3E-97AB-48FC-8AD6-1FC82643F531}" dt="2023-05-06T22:07:06.898" v="815" actId="26606"/>
          <ac:spMkLst>
            <pc:docMk/>
            <pc:sldMk cId="1652999743" sldId="263"/>
            <ac:spMk id="19" creationId="{907EF6B7-1338-4443-8C46-6A318D952DFD}"/>
          </ac:spMkLst>
        </pc:spChg>
        <pc:spChg chg="add del">
          <ac:chgData name="jigar sonani" userId="16890633713d9ed0" providerId="LiveId" clId="{B6B97A3E-97AB-48FC-8AD6-1FC82643F531}" dt="2023-05-06T22:04:48.119" v="809" actId="26606"/>
          <ac:spMkLst>
            <pc:docMk/>
            <pc:sldMk cId="1652999743" sldId="263"/>
            <ac:spMk id="20" creationId="{8D71EDA1-87BF-4D5D-AB79-F346FD19278A}"/>
          </ac:spMkLst>
        </pc:spChg>
        <pc:spChg chg="add del">
          <ac:chgData name="jigar sonani" userId="16890633713d9ed0" providerId="LiveId" clId="{B6B97A3E-97AB-48FC-8AD6-1FC82643F531}" dt="2023-05-06T22:07:06.898" v="815" actId="26606"/>
          <ac:spMkLst>
            <pc:docMk/>
            <pc:sldMk cId="1652999743" sldId="263"/>
            <ac:spMk id="21" creationId="{DAAE4CDD-124C-4DCF-9584-B6033B545DD5}"/>
          </ac:spMkLst>
        </pc:spChg>
        <pc:spChg chg="add del">
          <ac:chgData name="jigar sonani" userId="16890633713d9ed0" providerId="LiveId" clId="{B6B97A3E-97AB-48FC-8AD6-1FC82643F531}" dt="2023-05-06T22:07:06.898" v="815" actId="26606"/>
          <ac:spMkLst>
            <pc:docMk/>
            <pc:sldMk cId="1652999743" sldId="263"/>
            <ac:spMk id="22" creationId="{081E4A58-353D-44AE-B2FC-2A74E2E400F7}"/>
          </ac:spMkLst>
        </pc:spChg>
        <pc:spChg chg="add del">
          <ac:chgData name="jigar sonani" userId="16890633713d9ed0" providerId="LiveId" clId="{B6B97A3E-97AB-48FC-8AD6-1FC82643F531}" dt="2023-05-06T22:07:13.717" v="817" actId="26606"/>
          <ac:spMkLst>
            <pc:docMk/>
            <pc:sldMk cId="1652999743" sldId="263"/>
            <ac:spMk id="24" creationId="{C2554CA6-288E-4202-BC52-2E5A8F0C0AED}"/>
          </ac:spMkLst>
        </pc:spChg>
        <pc:spChg chg="add del">
          <ac:chgData name="jigar sonani" userId="16890633713d9ed0" providerId="LiveId" clId="{B6B97A3E-97AB-48FC-8AD6-1FC82643F531}" dt="2023-05-06T22:07:13.717" v="817" actId="26606"/>
          <ac:spMkLst>
            <pc:docMk/>
            <pc:sldMk cId="1652999743" sldId="263"/>
            <ac:spMk id="25" creationId="{B10BB131-AC8E-4A8E-A5D1-36260F720C3B}"/>
          </ac:spMkLst>
        </pc:spChg>
        <pc:spChg chg="add del">
          <ac:chgData name="jigar sonani" userId="16890633713d9ed0" providerId="LiveId" clId="{B6B97A3E-97AB-48FC-8AD6-1FC82643F531}" dt="2023-05-06T22:07:13.717" v="817" actId="26606"/>
          <ac:spMkLst>
            <pc:docMk/>
            <pc:sldMk cId="1652999743" sldId="263"/>
            <ac:spMk id="26" creationId="{5B7778FC-632E-4DCA-A7CB-0D7731CCF970}"/>
          </ac:spMkLst>
        </pc:spChg>
        <pc:spChg chg="add del">
          <ac:chgData name="jigar sonani" userId="16890633713d9ed0" providerId="LiveId" clId="{B6B97A3E-97AB-48FC-8AD6-1FC82643F531}" dt="2023-05-06T22:07:13.717" v="817" actId="26606"/>
          <ac:spMkLst>
            <pc:docMk/>
            <pc:sldMk cId="1652999743" sldId="263"/>
            <ac:spMk id="27" creationId="{FA23A907-97FB-4A8F-880A-DD77401C4296}"/>
          </ac:spMkLst>
        </pc:spChg>
        <pc:spChg chg="add">
          <ac:chgData name="jigar sonani" userId="16890633713d9ed0" providerId="LiveId" clId="{B6B97A3E-97AB-48FC-8AD6-1FC82643F531}" dt="2023-05-06T22:07:13.733" v="818" actId="26606"/>
          <ac:spMkLst>
            <pc:docMk/>
            <pc:sldMk cId="1652999743" sldId="263"/>
            <ac:spMk id="29" creationId="{907EF6B7-1338-4443-8C46-6A318D952DFD}"/>
          </ac:spMkLst>
        </pc:spChg>
        <pc:spChg chg="add">
          <ac:chgData name="jigar sonani" userId="16890633713d9ed0" providerId="LiveId" clId="{B6B97A3E-97AB-48FC-8AD6-1FC82643F531}" dt="2023-05-06T22:07:13.733" v="818" actId="26606"/>
          <ac:spMkLst>
            <pc:docMk/>
            <pc:sldMk cId="1652999743" sldId="263"/>
            <ac:spMk id="30" creationId="{DAAE4CDD-124C-4DCF-9584-B6033B545DD5}"/>
          </ac:spMkLst>
        </pc:spChg>
        <pc:spChg chg="add">
          <ac:chgData name="jigar sonani" userId="16890633713d9ed0" providerId="LiveId" clId="{B6B97A3E-97AB-48FC-8AD6-1FC82643F531}" dt="2023-05-06T22:07:13.733" v="818" actId="26606"/>
          <ac:spMkLst>
            <pc:docMk/>
            <pc:sldMk cId="1652999743" sldId="263"/>
            <ac:spMk id="31" creationId="{081E4A58-353D-44AE-B2FC-2A74E2E400F7}"/>
          </ac:spMkLst>
        </pc:spChg>
        <pc:picChg chg="add del">
          <ac:chgData name="jigar sonani" userId="16890633713d9ed0" providerId="LiveId" clId="{B6B97A3E-97AB-48FC-8AD6-1FC82643F531}" dt="2023-05-06T22:05:23.891" v="811" actId="26606"/>
          <ac:picMkLst>
            <pc:docMk/>
            <pc:sldMk cId="1652999743" sldId="263"/>
            <ac:picMk id="5" creationId="{53EAACDE-E023-FDB3-77C6-BCA9EB8BF8FE}"/>
          </ac:picMkLst>
        </pc:picChg>
      </pc:sldChg>
      <pc:sldChg chg="addSp delSp modSp new mod setBg">
        <pc:chgData name="jigar sonani" userId="16890633713d9ed0" providerId="LiveId" clId="{B6B97A3E-97AB-48FC-8AD6-1FC82643F531}" dt="2023-05-06T23:03:26.276" v="942" actId="1035"/>
        <pc:sldMkLst>
          <pc:docMk/>
          <pc:sldMk cId="2790104058" sldId="264"/>
        </pc:sldMkLst>
        <pc:spChg chg="add del mod ord">
          <ac:chgData name="jigar sonani" userId="16890633713d9ed0" providerId="LiveId" clId="{B6B97A3E-97AB-48FC-8AD6-1FC82643F531}" dt="2023-05-06T21:59:26.549" v="749" actId="26606"/>
          <ac:spMkLst>
            <pc:docMk/>
            <pc:sldMk cId="2790104058" sldId="264"/>
            <ac:spMk id="2" creationId="{A54C9626-CBCB-8F80-BD3F-E39D20642AC9}"/>
          </ac:spMkLst>
        </pc:spChg>
        <pc:spChg chg="del">
          <ac:chgData name="jigar sonani" userId="16890633713d9ed0" providerId="LiveId" clId="{B6B97A3E-97AB-48FC-8AD6-1FC82643F531}" dt="2023-05-06T21:58:51.119" v="735" actId="931"/>
          <ac:spMkLst>
            <pc:docMk/>
            <pc:sldMk cId="2790104058" sldId="264"/>
            <ac:spMk id="3" creationId="{B7FB68D3-B6BC-2390-CDE5-FAF61B3F69D1}"/>
          </ac:spMkLst>
        </pc:spChg>
        <pc:spChg chg="add del">
          <ac:chgData name="jigar sonani" userId="16890633713d9ed0" providerId="LiveId" clId="{B6B97A3E-97AB-48FC-8AD6-1FC82643F531}" dt="2023-05-06T21:59:11.183" v="744" actId="26606"/>
          <ac:spMkLst>
            <pc:docMk/>
            <pc:sldMk cId="2790104058" sldId="264"/>
            <ac:spMk id="9" creationId="{29A69CF4-7A62-EA2B-3414-C8AD27774BE5}"/>
          </ac:spMkLst>
        </pc:spChg>
        <pc:spChg chg="add del">
          <ac:chgData name="jigar sonani" userId="16890633713d9ed0" providerId="LiveId" clId="{B6B97A3E-97AB-48FC-8AD6-1FC82643F531}" dt="2023-05-06T21:59:01.785" v="742" actId="26606"/>
          <ac:spMkLst>
            <pc:docMk/>
            <pc:sldMk cId="2790104058" sldId="264"/>
            <ac:spMk id="10" creationId="{42A4FC2C-047E-45A5-965D-8E1E3BF09BC6}"/>
          </ac:spMkLst>
        </pc:spChg>
        <pc:spChg chg="add del">
          <ac:chgData name="jigar sonani" userId="16890633713d9ed0" providerId="LiveId" clId="{B6B97A3E-97AB-48FC-8AD6-1FC82643F531}" dt="2023-05-06T21:59:11.183" v="744" actId="26606"/>
          <ac:spMkLst>
            <pc:docMk/>
            <pc:sldMk cId="2790104058" sldId="264"/>
            <ac:spMk id="12" creationId="{04812C46-200A-4DEB-A05E-3ED6C68C2387}"/>
          </ac:spMkLst>
        </pc:spChg>
        <pc:spChg chg="add del">
          <ac:chgData name="jigar sonani" userId="16890633713d9ed0" providerId="LiveId" clId="{B6B97A3E-97AB-48FC-8AD6-1FC82643F531}" dt="2023-05-06T21:59:11.183" v="744" actId="26606"/>
          <ac:spMkLst>
            <pc:docMk/>
            <pc:sldMk cId="2790104058" sldId="264"/>
            <ac:spMk id="14" creationId="{D1EA859B-E555-4109-94F3-6700E046E008}"/>
          </ac:spMkLst>
        </pc:spChg>
        <pc:spChg chg="add del">
          <ac:chgData name="jigar sonani" userId="16890633713d9ed0" providerId="LiveId" clId="{B6B97A3E-97AB-48FC-8AD6-1FC82643F531}" dt="2023-05-06T21:59:01.383" v="741" actId="26606"/>
          <ac:spMkLst>
            <pc:docMk/>
            <pc:sldMk cId="2790104058" sldId="264"/>
            <ac:spMk id="15" creationId="{AB8C311F-7253-4AED-9701-7FC0708C41C7}"/>
          </ac:spMkLst>
        </pc:spChg>
        <pc:spChg chg="add del">
          <ac:chgData name="jigar sonani" userId="16890633713d9ed0" providerId="LiveId" clId="{B6B97A3E-97AB-48FC-8AD6-1FC82643F531}" dt="2023-05-06T21:59:12.480" v="746" actId="26606"/>
          <ac:spMkLst>
            <pc:docMk/>
            <pc:sldMk cId="2790104058" sldId="264"/>
            <ac:spMk id="16" creationId="{3F0BE7ED-7814-4273-B18A-F26CC0380380}"/>
          </ac:spMkLst>
        </pc:spChg>
        <pc:spChg chg="add del">
          <ac:chgData name="jigar sonani" userId="16890633713d9ed0" providerId="LiveId" clId="{B6B97A3E-97AB-48FC-8AD6-1FC82643F531}" dt="2023-05-06T21:59:01.383" v="741" actId="26606"/>
          <ac:spMkLst>
            <pc:docMk/>
            <pc:sldMk cId="2790104058" sldId="264"/>
            <ac:spMk id="17" creationId="{E2384209-CB15-4CDF-9D31-C44FD9A3F20D}"/>
          </ac:spMkLst>
        </pc:spChg>
        <pc:spChg chg="add del">
          <ac:chgData name="jigar sonani" userId="16890633713d9ed0" providerId="LiveId" clId="{B6B97A3E-97AB-48FC-8AD6-1FC82643F531}" dt="2023-05-06T21:59:12.480" v="746" actId="26606"/>
          <ac:spMkLst>
            <pc:docMk/>
            <pc:sldMk cId="2790104058" sldId="264"/>
            <ac:spMk id="18" creationId="{3AFE8227-C443-417B-BA91-520EB1EF4559}"/>
          </ac:spMkLst>
        </pc:spChg>
        <pc:spChg chg="add del">
          <ac:chgData name="jigar sonani" userId="16890633713d9ed0" providerId="LiveId" clId="{B6B97A3E-97AB-48FC-8AD6-1FC82643F531}" dt="2023-05-06T21:59:01.383" v="741" actId="26606"/>
          <ac:spMkLst>
            <pc:docMk/>
            <pc:sldMk cId="2790104058" sldId="264"/>
            <ac:spMk id="19" creationId="{2633B3B5-CC90-43F0-8714-D31D1F3F0209}"/>
          </ac:spMkLst>
        </pc:spChg>
        <pc:spChg chg="add del">
          <ac:chgData name="jigar sonani" userId="16890633713d9ed0" providerId="LiveId" clId="{B6B97A3E-97AB-48FC-8AD6-1FC82643F531}" dt="2023-05-06T21:59:12.480" v="746" actId="26606"/>
          <ac:spMkLst>
            <pc:docMk/>
            <pc:sldMk cId="2790104058" sldId="264"/>
            <ac:spMk id="20" creationId="{AB79C43C-898E-0B23-663D-5BA467C9EFAE}"/>
          </ac:spMkLst>
        </pc:spChg>
        <pc:spChg chg="add del">
          <ac:chgData name="jigar sonani" userId="16890633713d9ed0" providerId="LiveId" clId="{B6B97A3E-97AB-48FC-8AD6-1FC82643F531}" dt="2023-05-06T21:59:01.383" v="741" actId="26606"/>
          <ac:spMkLst>
            <pc:docMk/>
            <pc:sldMk cId="2790104058" sldId="264"/>
            <ac:spMk id="21" creationId="{A8D57A06-A426-446D-B02C-A2DC6B62E45E}"/>
          </ac:spMkLst>
        </pc:spChg>
        <pc:spChg chg="add del">
          <ac:chgData name="jigar sonani" userId="16890633713d9ed0" providerId="LiveId" clId="{B6B97A3E-97AB-48FC-8AD6-1FC82643F531}" dt="2023-05-06T21:59:12.480" v="746" actId="26606"/>
          <ac:spMkLst>
            <pc:docMk/>
            <pc:sldMk cId="2790104058" sldId="264"/>
            <ac:spMk id="22" creationId="{907741FC-B544-4A6E-B831-6789D042333D}"/>
          </ac:spMkLst>
        </pc:spChg>
        <pc:spChg chg="add del">
          <ac:chgData name="jigar sonani" userId="16890633713d9ed0" providerId="LiveId" clId="{B6B97A3E-97AB-48FC-8AD6-1FC82643F531}" dt="2023-05-06T21:59:26.539" v="748" actId="26606"/>
          <ac:spMkLst>
            <pc:docMk/>
            <pc:sldMk cId="2790104058" sldId="264"/>
            <ac:spMk id="24" creationId="{2B97F24A-32CE-4C1C-A50D-3016B394DCFB}"/>
          </ac:spMkLst>
        </pc:spChg>
        <pc:spChg chg="add del">
          <ac:chgData name="jigar sonani" userId="16890633713d9ed0" providerId="LiveId" clId="{B6B97A3E-97AB-48FC-8AD6-1FC82643F531}" dt="2023-05-06T21:59:26.539" v="748" actId="26606"/>
          <ac:spMkLst>
            <pc:docMk/>
            <pc:sldMk cId="2790104058" sldId="264"/>
            <ac:spMk id="25" creationId="{CD8B4F24-440B-49E9-B85D-733523DC064B}"/>
          </ac:spMkLst>
        </pc:spChg>
        <pc:spChg chg="add del">
          <ac:chgData name="jigar sonani" userId="16890633713d9ed0" providerId="LiveId" clId="{B6B97A3E-97AB-48FC-8AD6-1FC82643F531}" dt="2023-05-06T21:59:26.539" v="748" actId="26606"/>
          <ac:spMkLst>
            <pc:docMk/>
            <pc:sldMk cId="2790104058" sldId="264"/>
            <ac:spMk id="26" creationId="{CF398DB4-9E38-73DE-5A5E-4B94B4EF1447}"/>
          </ac:spMkLst>
        </pc:spChg>
        <pc:spChg chg="add del">
          <ac:chgData name="jigar sonani" userId="16890633713d9ed0" providerId="LiveId" clId="{B6B97A3E-97AB-48FC-8AD6-1FC82643F531}" dt="2023-05-06T22:00:16.216" v="752" actId="26606"/>
          <ac:spMkLst>
            <pc:docMk/>
            <pc:sldMk cId="2790104058" sldId="264"/>
            <ac:spMk id="28" creationId="{0B761509-3B9A-49A6-A84B-C3D86811697D}"/>
          </ac:spMkLst>
        </pc:spChg>
        <pc:spChg chg="add del">
          <ac:chgData name="jigar sonani" userId="16890633713d9ed0" providerId="LiveId" clId="{B6B97A3E-97AB-48FC-8AD6-1FC82643F531}" dt="2023-05-06T22:00:16.216" v="752" actId="26606"/>
          <ac:spMkLst>
            <pc:docMk/>
            <pc:sldMk cId="2790104058" sldId="264"/>
            <ac:spMk id="29" creationId="{91DE43FD-EB47-414A-B0AB-169B0FFFA527}"/>
          </ac:spMkLst>
        </pc:spChg>
        <pc:spChg chg="add mod ord">
          <ac:chgData name="jigar sonani" userId="16890633713d9ed0" providerId="LiveId" clId="{B6B97A3E-97AB-48FC-8AD6-1FC82643F531}" dt="2023-05-06T22:18:11.325" v="878" actId="20577"/>
          <ac:spMkLst>
            <pc:docMk/>
            <pc:sldMk cId="2790104058" sldId="264"/>
            <ac:spMk id="36" creationId="{FAD56911-D67F-14B8-C441-59E8BFC807AF}"/>
          </ac:spMkLst>
        </pc:spChg>
        <pc:spChg chg="add del">
          <ac:chgData name="jigar sonani" userId="16890633713d9ed0" providerId="LiveId" clId="{B6B97A3E-97AB-48FC-8AD6-1FC82643F531}" dt="2023-05-06T22:00:16.216" v="751" actId="26606"/>
          <ac:spMkLst>
            <pc:docMk/>
            <pc:sldMk cId="2790104058" sldId="264"/>
            <ac:spMk id="37" creationId="{42A4FC2C-047E-45A5-965D-8E1E3BF09BC6}"/>
          </ac:spMkLst>
        </pc:spChg>
        <pc:spChg chg="add del">
          <ac:chgData name="jigar sonani" userId="16890633713d9ed0" providerId="LiveId" clId="{B6B97A3E-97AB-48FC-8AD6-1FC82643F531}" dt="2023-05-06T22:00:29.268" v="755" actId="26606"/>
          <ac:spMkLst>
            <pc:docMk/>
            <pc:sldMk cId="2790104058" sldId="264"/>
            <ac:spMk id="39" creationId="{04812C46-200A-4DEB-A05E-3ED6C68C2387}"/>
          </ac:spMkLst>
        </pc:spChg>
        <pc:spChg chg="add del">
          <ac:chgData name="jigar sonani" userId="16890633713d9ed0" providerId="LiveId" clId="{B6B97A3E-97AB-48FC-8AD6-1FC82643F531}" dt="2023-05-06T22:00:29.260" v="754" actId="26606"/>
          <ac:spMkLst>
            <pc:docMk/>
            <pc:sldMk cId="2790104058" sldId="264"/>
            <ac:spMk id="44" creationId="{80DF40B2-80F7-4E71-B46C-284163F3654A}"/>
          </ac:spMkLst>
        </pc:spChg>
        <pc:spChg chg="add del">
          <ac:chgData name="jigar sonani" userId="16890633713d9ed0" providerId="LiveId" clId="{B6B97A3E-97AB-48FC-8AD6-1FC82643F531}" dt="2023-05-06T22:10:11.057" v="846" actId="26606"/>
          <ac:spMkLst>
            <pc:docMk/>
            <pc:sldMk cId="2790104058" sldId="264"/>
            <ac:spMk id="46" creationId="{D1EA859B-E555-4109-94F3-6700E046E008}"/>
          </ac:spMkLst>
        </pc:spChg>
        <pc:spChg chg="add del">
          <ac:chgData name="jigar sonani" userId="16890633713d9ed0" providerId="LiveId" clId="{B6B97A3E-97AB-48FC-8AD6-1FC82643F531}" dt="2023-05-06T22:10:11.057" v="846" actId="26606"/>
          <ac:spMkLst>
            <pc:docMk/>
            <pc:sldMk cId="2790104058" sldId="264"/>
            <ac:spMk id="47" creationId="{04812C46-200A-4DEB-A05E-3ED6C68C2387}"/>
          </ac:spMkLst>
        </pc:spChg>
        <pc:spChg chg="add del">
          <ac:chgData name="jigar sonani" userId="16890633713d9ed0" providerId="LiveId" clId="{B6B97A3E-97AB-48FC-8AD6-1FC82643F531}" dt="2023-05-06T22:09:53.645" v="834" actId="26606"/>
          <ac:spMkLst>
            <pc:docMk/>
            <pc:sldMk cId="2790104058" sldId="264"/>
            <ac:spMk id="52" creationId="{04812C46-200A-4DEB-A05E-3ED6C68C2387}"/>
          </ac:spMkLst>
        </pc:spChg>
        <pc:spChg chg="add del">
          <ac:chgData name="jigar sonani" userId="16890633713d9ed0" providerId="LiveId" clId="{B6B97A3E-97AB-48FC-8AD6-1FC82643F531}" dt="2023-05-06T22:09:54.786" v="836" actId="26606"/>
          <ac:spMkLst>
            <pc:docMk/>
            <pc:sldMk cId="2790104058" sldId="264"/>
            <ac:spMk id="54" creationId="{D4974D33-8DC5-464E-8C6D-BE58F0669C17}"/>
          </ac:spMkLst>
        </pc:spChg>
        <pc:spChg chg="add del">
          <ac:chgData name="jigar sonani" userId="16890633713d9ed0" providerId="LiveId" clId="{B6B97A3E-97AB-48FC-8AD6-1FC82643F531}" dt="2023-05-06T22:09:54.786" v="836" actId="26606"/>
          <ac:spMkLst>
            <pc:docMk/>
            <pc:sldMk cId="2790104058" sldId="264"/>
            <ac:spMk id="55" creationId="{F13C74B1-5B17-4795-BED0-7140497B445A}"/>
          </ac:spMkLst>
        </pc:spChg>
        <pc:spChg chg="add del">
          <ac:chgData name="jigar sonani" userId="16890633713d9ed0" providerId="LiveId" clId="{B6B97A3E-97AB-48FC-8AD6-1FC82643F531}" dt="2023-05-06T22:10:04.412" v="840" actId="26606"/>
          <ac:spMkLst>
            <pc:docMk/>
            <pc:sldMk cId="2790104058" sldId="264"/>
            <ac:spMk id="56" creationId="{3F0BE7ED-7814-4273-B18A-F26CC0380380}"/>
          </ac:spMkLst>
        </pc:spChg>
        <pc:spChg chg="add del">
          <ac:chgData name="jigar sonani" userId="16890633713d9ed0" providerId="LiveId" clId="{B6B97A3E-97AB-48FC-8AD6-1FC82643F531}" dt="2023-05-06T22:09:58.580" v="838" actId="26606"/>
          <ac:spMkLst>
            <pc:docMk/>
            <pc:sldMk cId="2790104058" sldId="264"/>
            <ac:spMk id="57" creationId="{04812C46-200A-4DEB-A05E-3ED6C68C2387}"/>
          </ac:spMkLst>
        </pc:spChg>
        <pc:spChg chg="add del">
          <ac:chgData name="jigar sonani" userId="16890633713d9ed0" providerId="LiveId" clId="{B6B97A3E-97AB-48FC-8AD6-1FC82643F531}" dt="2023-05-06T22:09:58.580" v="838" actId="26606"/>
          <ac:spMkLst>
            <pc:docMk/>
            <pc:sldMk cId="2790104058" sldId="264"/>
            <ac:spMk id="58" creationId="{D1EA859B-E555-4109-94F3-6700E046E008}"/>
          </ac:spMkLst>
        </pc:spChg>
        <pc:spChg chg="add del">
          <ac:chgData name="jigar sonani" userId="16890633713d9ed0" providerId="LiveId" clId="{B6B97A3E-97AB-48FC-8AD6-1FC82643F531}" dt="2023-05-06T22:10:04.412" v="840" actId="26606"/>
          <ac:spMkLst>
            <pc:docMk/>
            <pc:sldMk cId="2790104058" sldId="264"/>
            <ac:spMk id="60" creationId="{3AFE8227-C443-417B-BA91-520EB1EF4559}"/>
          </ac:spMkLst>
        </pc:spChg>
        <pc:spChg chg="add del">
          <ac:chgData name="jigar sonani" userId="16890633713d9ed0" providerId="LiveId" clId="{B6B97A3E-97AB-48FC-8AD6-1FC82643F531}" dt="2023-05-06T22:10:04.412" v="840" actId="26606"/>
          <ac:spMkLst>
            <pc:docMk/>
            <pc:sldMk cId="2790104058" sldId="264"/>
            <ac:spMk id="61" creationId="{907741FC-B544-4A6E-B831-6789D042333D}"/>
          </ac:spMkLst>
        </pc:spChg>
        <pc:spChg chg="add del">
          <ac:chgData name="jigar sonani" userId="16890633713d9ed0" providerId="LiveId" clId="{B6B97A3E-97AB-48FC-8AD6-1FC82643F531}" dt="2023-05-06T22:10:06.900" v="842" actId="26606"/>
          <ac:spMkLst>
            <pc:docMk/>
            <pc:sldMk cId="2790104058" sldId="264"/>
            <ac:spMk id="63" creationId="{8181FC64-B306-4821-98E2-780662EFC486}"/>
          </ac:spMkLst>
        </pc:spChg>
        <pc:spChg chg="add del">
          <ac:chgData name="jigar sonani" userId="16890633713d9ed0" providerId="LiveId" clId="{B6B97A3E-97AB-48FC-8AD6-1FC82643F531}" dt="2023-05-06T22:10:06.900" v="842" actId="26606"/>
          <ac:spMkLst>
            <pc:docMk/>
            <pc:sldMk cId="2790104058" sldId="264"/>
            <ac:spMk id="64" creationId="{5871FC61-DD4E-47D4-81FD-8A7E7D12B371}"/>
          </ac:spMkLst>
        </pc:spChg>
        <pc:spChg chg="add del">
          <ac:chgData name="jigar sonani" userId="16890633713d9ed0" providerId="LiveId" clId="{B6B97A3E-97AB-48FC-8AD6-1FC82643F531}" dt="2023-05-06T22:10:06.900" v="842" actId="26606"/>
          <ac:spMkLst>
            <pc:docMk/>
            <pc:sldMk cId="2790104058" sldId="264"/>
            <ac:spMk id="65" creationId="{F9EC3F91-A75C-4F74-867E-E4C28C13546B}"/>
          </ac:spMkLst>
        </pc:spChg>
        <pc:spChg chg="add del">
          <ac:chgData name="jigar sonani" userId="16890633713d9ed0" providerId="LiveId" clId="{B6B97A3E-97AB-48FC-8AD6-1FC82643F531}" dt="2023-05-06T22:10:06.900" v="842" actId="26606"/>
          <ac:spMkLst>
            <pc:docMk/>
            <pc:sldMk cId="2790104058" sldId="264"/>
            <ac:spMk id="66" creationId="{829A1E2C-5AC8-40FC-99E9-832069D39792}"/>
          </ac:spMkLst>
        </pc:spChg>
        <pc:spChg chg="add del">
          <ac:chgData name="jigar sonani" userId="16890633713d9ed0" providerId="LiveId" clId="{B6B97A3E-97AB-48FC-8AD6-1FC82643F531}" dt="2023-05-06T22:10:08.294" v="844" actId="26606"/>
          <ac:spMkLst>
            <pc:docMk/>
            <pc:sldMk cId="2790104058" sldId="264"/>
            <ac:spMk id="68" creationId="{B1595A09-E336-4D1B-9B3A-06A2287A54E2}"/>
          </ac:spMkLst>
        </pc:spChg>
        <pc:spChg chg="add del">
          <ac:chgData name="jigar sonani" userId="16890633713d9ed0" providerId="LiveId" clId="{B6B97A3E-97AB-48FC-8AD6-1FC82643F531}" dt="2023-05-06T22:10:08.294" v="844" actId="26606"/>
          <ac:spMkLst>
            <pc:docMk/>
            <pc:sldMk cId="2790104058" sldId="264"/>
            <ac:spMk id="69" creationId="{3540989C-C7B8-473B-BF87-6F2DA6A90006}"/>
          </ac:spMkLst>
        </pc:spChg>
        <pc:spChg chg="add del">
          <ac:chgData name="jigar sonani" userId="16890633713d9ed0" providerId="LiveId" clId="{B6B97A3E-97AB-48FC-8AD6-1FC82643F531}" dt="2023-05-06T22:10:11.057" v="846" actId="26606"/>
          <ac:spMkLst>
            <pc:docMk/>
            <pc:sldMk cId="2790104058" sldId="264"/>
            <ac:spMk id="71" creationId="{12609869-9E80-471B-A487-A53288E0E791}"/>
          </ac:spMkLst>
        </pc:spChg>
        <pc:spChg chg="add del">
          <ac:chgData name="jigar sonani" userId="16890633713d9ed0" providerId="LiveId" clId="{B6B97A3E-97AB-48FC-8AD6-1FC82643F531}" dt="2023-05-06T22:10:11.057" v="846" actId="26606"/>
          <ac:spMkLst>
            <pc:docMk/>
            <pc:sldMk cId="2790104058" sldId="264"/>
            <ac:spMk id="72" creationId="{7004738A-9D34-43E8-97D2-CA0EED4F8BE0}"/>
          </ac:spMkLst>
        </pc:spChg>
        <pc:spChg chg="add del">
          <ac:chgData name="jigar sonani" userId="16890633713d9ed0" providerId="LiveId" clId="{B6B97A3E-97AB-48FC-8AD6-1FC82643F531}" dt="2023-05-06T22:10:11.057" v="846" actId="26606"/>
          <ac:spMkLst>
            <pc:docMk/>
            <pc:sldMk cId="2790104058" sldId="264"/>
            <ac:spMk id="73" creationId="{B8B8D07F-F13E-443E-BA68-2D26672D76B9}"/>
          </ac:spMkLst>
        </pc:spChg>
        <pc:spChg chg="add del">
          <ac:chgData name="jigar sonani" userId="16890633713d9ed0" providerId="LiveId" clId="{B6B97A3E-97AB-48FC-8AD6-1FC82643F531}" dt="2023-05-06T22:10:11.057" v="846" actId="26606"/>
          <ac:spMkLst>
            <pc:docMk/>
            <pc:sldMk cId="2790104058" sldId="264"/>
            <ac:spMk id="74" creationId="{2813A4FA-24A5-41ED-A534-3807D1B2F344}"/>
          </ac:spMkLst>
        </pc:spChg>
        <pc:spChg chg="add del">
          <ac:chgData name="jigar sonani" userId="16890633713d9ed0" providerId="LiveId" clId="{B6B97A3E-97AB-48FC-8AD6-1FC82643F531}" dt="2023-05-06T22:10:11.057" v="846" actId="26606"/>
          <ac:spMkLst>
            <pc:docMk/>
            <pc:sldMk cId="2790104058" sldId="264"/>
            <ac:spMk id="75" creationId="{C3944F27-CA70-4E84-A51A-E6BF89558979}"/>
          </ac:spMkLst>
        </pc:spChg>
        <pc:grpChg chg="add del">
          <ac:chgData name="jigar sonani" userId="16890633713d9ed0" providerId="LiveId" clId="{B6B97A3E-97AB-48FC-8AD6-1FC82643F531}" dt="2023-05-06T22:00:16.216" v="752" actId="26606"/>
          <ac:grpSpMkLst>
            <pc:docMk/>
            <pc:sldMk cId="2790104058" sldId="264"/>
            <ac:grpSpMk id="30" creationId="{58495BCC-CE77-4CC2-952E-846F41119FD5}"/>
          </ac:grpSpMkLst>
        </pc:grpChg>
        <pc:picChg chg="add mod ord">
          <ac:chgData name="jigar sonani" userId="16890633713d9ed0" providerId="LiveId" clId="{B6B97A3E-97AB-48FC-8AD6-1FC82643F531}" dt="2023-05-06T23:03:26.276" v="942" actId="1035"/>
          <ac:picMkLst>
            <pc:docMk/>
            <pc:sldMk cId="2790104058" sldId="264"/>
            <ac:picMk id="5" creationId="{49374D8F-FF2C-8EFB-225F-834BCBD5EA56}"/>
          </ac:picMkLst>
        </pc:picChg>
      </pc:sldChg>
      <pc:sldChg chg="delSp modSp add mod setBg delDesignElem">
        <pc:chgData name="jigar sonani" userId="16890633713d9ed0" providerId="LiveId" clId="{B6B97A3E-97AB-48FC-8AD6-1FC82643F531}" dt="2023-05-06T22:17:44.794" v="857" actId="732"/>
        <pc:sldMkLst>
          <pc:docMk/>
          <pc:sldMk cId="1807808064" sldId="265"/>
        </pc:sldMkLst>
        <pc:spChg chg="del">
          <ac:chgData name="jigar sonani" userId="16890633713d9ed0" providerId="LiveId" clId="{B6B97A3E-97AB-48FC-8AD6-1FC82643F531}" dt="2023-05-06T22:17:16.975" v="852"/>
          <ac:spMkLst>
            <pc:docMk/>
            <pc:sldMk cId="1807808064" sldId="265"/>
            <ac:spMk id="46" creationId="{D1EA859B-E555-4109-94F3-6700E046E008}"/>
          </ac:spMkLst>
        </pc:spChg>
        <pc:spChg chg="del">
          <ac:chgData name="jigar sonani" userId="16890633713d9ed0" providerId="LiveId" clId="{B6B97A3E-97AB-48FC-8AD6-1FC82643F531}" dt="2023-05-06T22:17:16.975" v="852"/>
          <ac:spMkLst>
            <pc:docMk/>
            <pc:sldMk cId="1807808064" sldId="265"/>
            <ac:spMk id="47" creationId="{04812C46-200A-4DEB-A05E-3ED6C68C2387}"/>
          </ac:spMkLst>
        </pc:spChg>
        <pc:picChg chg="mod modCrop">
          <ac:chgData name="jigar sonani" userId="16890633713d9ed0" providerId="LiveId" clId="{B6B97A3E-97AB-48FC-8AD6-1FC82643F531}" dt="2023-05-06T22:17:44.794" v="857" actId="732"/>
          <ac:picMkLst>
            <pc:docMk/>
            <pc:sldMk cId="1807808064" sldId="265"/>
            <ac:picMk id="5" creationId="{49374D8F-FF2C-8EFB-225F-834BCBD5EA56}"/>
          </ac:picMkLst>
        </pc:picChg>
      </pc:sldChg>
      <pc:sldChg chg="new del">
        <pc:chgData name="jigar sonani" userId="16890633713d9ed0" providerId="LiveId" clId="{B6B97A3E-97AB-48FC-8AD6-1FC82643F531}" dt="2023-05-06T22:17:09.291" v="850" actId="680"/>
        <pc:sldMkLst>
          <pc:docMk/>
          <pc:sldMk cId="3780670986" sldId="265"/>
        </pc:sldMkLst>
      </pc:sldChg>
      <pc:sldChg chg="new del">
        <pc:chgData name="jigar sonani" userId="16890633713d9ed0" providerId="LiveId" clId="{B6B97A3E-97AB-48FC-8AD6-1FC82643F531}" dt="2023-05-06T22:31:02.081" v="881" actId="680"/>
        <pc:sldMkLst>
          <pc:docMk/>
          <pc:sldMk cId="730491001" sldId="266"/>
        </pc:sldMkLst>
      </pc:sldChg>
      <pc:sldChg chg="addSp delSp modSp add mod">
        <pc:chgData name="jigar sonani" userId="16890633713d9ed0" providerId="LiveId" clId="{B6B97A3E-97AB-48FC-8AD6-1FC82643F531}" dt="2023-05-07T02:31:25.088" v="1012" actId="14100"/>
        <pc:sldMkLst>
          <pc:docMk/>
          <pc:sldMk cId="3249024589" sldId="266"/>
        </pc:sldMkLst>
        <pc:spChg chg="add del mod">
          <ac:chgData name="jigar sonani" userId="16890633713d9ed0" providerId="LiveId" clId="{B6B97A3E-97AB-48FC-8AD6-1FC82643F531}" dt="2023-05-06T22:31:25.353" v="891" actId="478"/>
          <ac:spMkLst>
            <pc:docMk/>
            <pc:sldMk cId="3249024589" sldId="266"/>
            <ac:spMk id="4" creationId="{60E61C6F-2E12-8971-61CD-9227E490D904}"/>
          </ac:spMkLst>
        </pc:spChg>
        <pc:picChg chg="del">
          <ac:chgData name="jigar sonani" userId="16890633713d9ed0" providerId="LiveId" clId="{B6B97A3E-97AB-48FC-8AD6-1FC82643F531}" dt="2023-05-06T22:31:22.024" v="890" actId="478"/>
          <ac:picMkLst>
            <pc:docMk/>
            <pc:sldMk cId="3249024589" sldId="266"/>
            <ac:picMk id="5" creationId="{A4CC1022-9E82-6496-1FAB-DAA226F34551}"/>
          </ac:picMkLst>
        </pc:picChg>
        <pc:picChg chg="mod">
          <ac:chgData name="jigar sonani" userId="16890633713d9ed0" providerId="LiveId" clId="{B6B97A3E-97AB-48FC-8AD6-1FC82643F531}" dt="2023-05-06T22:31:40.156" v="894" actId="14100"/>
          <ac:picMkLst>
            <pc:docMk/>
            <pc:sldMk cId="3249024589" sldId="266"/>
            <ac:picMk id="7" creationId="{A0B70C0E-101A-DD0D-910E-0D2F28031D47}"/>
          </ac:picMkLst>
        </pc:picChg>
        <pc:picChg chg="add mod">
          <ac:chgData name="jigar sonani" userId="16890633713d9ed0" providerId="LiveId" clId="{B6B97A3E-97AB-48FC-8AD6-1FC82643F531}" dt="2023-05-07T02:31:25.088" v="1012" actId="14100"/>
          <ac:picMkLst>
            <pc:docMk/>
            <pc:sldMk cId="3249024589" sldId="266"/>
            <ac:picMk id="8" creationId="{693E8593-0030-7D38-1700-3113DE536B3A}"/>
          </ac:picMkLst>
        </pc:picChg>
      </pc:sldChg>
      <pc:sldChg chg="new del">
        <pc:chgData name="jigar sonani" userId="16890633713d9ed0" providerId="LiveId" clId="{B6B97A3E-97AB-48FC-8AD6-1FC82643F531}" dt="2023-05-06T22:17:07.647" v="849" actId="680"/>
        <pc:sldMkLst>
          <pc:docMk/>
          <pc:sldMk cId="3675012078" sldId="266"/>
        </pc:sldMkLst>
      </pc:sldChg>
      <pc:sldChg chg="addSp delSp modSp new mod setBg">
        <pc:chgData name="jigar sonani" userId="16890633713d9ed0" providerId="LiveId" clId="{B6B97A3E-97AB-48FC-8AD6-1FC82643F531}" dt="2023-05-08T16:54:48.741" v="1123" actId="1076"/>
        <pc:sldMkLst>
          <pc:docMk/>
          <pc:sldMk cId="4005177225" sldId="267"/>
        </pc:sldMkLst>
        <pc:spChg chg="del mod">
          <ac:chgData name="jigar sonani" userId="16890633713d9ed0" providerId="LiveId" clId="{B6B97A3E-97AB-48FC-8AD6-1FC82643F531}" dt="2023-05-08T16:54:45.275" v="1122" actId="478"/>
          <ac:spMkLst>
            <pc:docMk/>
            <pc:sldMk cId="4005177225" sldId="267"/>
            <ac:spMk id="2" creationId="{E6F20F32-15F7-A78F-0EAF-2A146D9EB364}"/>
          </ac:spMkLst>
        </pc:spChg>
        <pc:spChg chg="mod">
          <ac:chgData name="jigar sonani" userId="16890633713d9ed0" providerId="LiveId" clId="{B6B97A3E-97AB-48FC-8AD6-1FC82643F531}" dt="2023-05-08T16:54:48.741" v="1123" actId="1076"/>
          <ac:spMkLst>
            <pc:docMk/>
            <pc:sldMk cId="4005177225" sldId="267"/>
            <ac:spMk id="3" creationId="{E1AD5D70-2969-DD5B-EA01-CB41A4883830}"/>
          </ac:spMkLst>
        </pc:spChg>
        <pc:spChg chg="add">
          <ac:chgData name="jigar sonani" userId="16890633713d9ed0" providerId="LiveId" clId="{B6B97A3E-97AB-48FC-8AD6-1FC82643F531}" dt="2023-05-08T16:54:27.494" v="1105" actId="26606"/>
          <ac:spMkLst>
            <pc:docMk/>
            <pc:sldMk cId="4005177225" sldId="267"/>
            <ac:spMk id="10" creationId="{245A9F99-D9B1-4094-A2E2-B90AC1DB7B9C}"/>
          </ac:spMkLst>
        </pc:spChg>
        <pc:spChg chg="add">
          <ac:chgData name="jigar sonani" userId="16890633713d9ed0" providerId="LiveId" clId="{B6B97A3E-97AB-48FC-8AD6-1FC82643F531}" dt="2023-05-08T16:54:27.494" v="1105" actId="26606"/>
          <ac:spMkLst>
            <pc:docMk/>
            <pc:sldMk cId="4005177225" sldId="267"/>
            <ac:spMk id="12" creationId="{B7FAF607-473A-4A43-A23D-BBFF5C4117BB}"/>
          </ac:spMkLst>
        </pc:spChg>
        <pc:grpChg chg="add">
          <ac:chgData name="jigar sonani" userId="16890633713d9ed0" providerId="LiveId" clId="{B6B97A3E-97AB-48FC-8AD6-1FC82643F531}" dt="2023-05-08T16:54:27.494" v="1105" actId="26606"/>
          <ac:grpSpMkLst>
            <pc:docMk/>
            <pc:sldMk cId="4005177225" sldId="267"/>
            <ac:grpSpMk id="14" creationId="{C5F6476F-D303-44D3-B30F-1BA348F0F64A}"/>
          </ac:grpSpMkLst>
        </pc:grpChg>
        <pc:picChg chg="add">
          <ac:chgData name="jigar sonani" userId="16890633713d9ed0" providerId="LiveId" clId="{B6B97A3E-97AB-48FC-8AD6-1FC82643F531}" dt="2023-05-08T16:54:27.494" v="1105" actId="26606"/>
          <ac:picMkLst>
            <pc:docMk/>
            <pc:sldMk cId="4005177225" sldId="267"/>
            <ac:picMk id="7" creationId="{4752CE09-4CD6-AA6B-843E-215F58555F1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02E1E7-0E8C-4FF5-8AF0-26EE181D6952}" type="doc">
      <dgm:prSet loTypeId="urn:microsoft.com/office/officeart/2005/8/layout/vProcess5" loCatId="process" qsTypeId="urn:microsoft.com/office/officeart/2005/8/quickstyle/simple1" qsCatId="simple" csTypeId="urn:microsoft.com/office/officeart/2005/8/colors/accent3_2" csCatId="accent3" phldr="1"/>
      <dgm:spPr/>
      <dgm:t>
        <a:bodyPr/>
        <a:lstStyle/>
        <a:p>
          <a:endParaRPr lang="en-US"/>
        </a:p>
      </dgm:t>
    </dgm:pt>
    <dgm:pt modelId="{0CEB8130-9B04-40FE-9C47-E61BAE348E21}">
      <dgm:prSet/>
      <dgm:spPr/>
      <dgm:t>
        <a:bodyPr/>
        <a:lstStyle/>
        <a:p>
          <a:pPr algn="just"/>
          <a:r>
            <a:rPr lang="en-US" dirty="0">
              <a:latin typeface="Times New Roman" panose="02020603050405020304" pitchFamily="18" charset="0"/>
              <a:cs typeface="Times New Roman" panose="02020603050405020304" pitchFamily="18" charset="0"/>
            </a:rPr>
            <a:t>The permissible limit for nitrate in drinking water varies depending on the country and the organization setting the standards. In the United States, the Environmental Protection Agency (EPA) has set a maximum contaminant level (MCL) of 10 milligrams per liter (mg/L) for nitrate-nitrogen in drinking water. </a:t>
          </a:r>
        </a:p>
      </dgm:t>
    </dgm:pt>
    <dgm:pt modelId="{D65A1987-F00A-441E-BC35-88739A35C95F}" type="parTrans" cxnId="{E0057692-4E2F-4693-98FA-29F5566633DF}">
      <dgm:prSet/>
      <dgm:spPr/>
      <dgm:t>
        <a:bodyPr/>
        <a:lstStyle/>
        <a:p>
          <a:endParaRPr lang="en-US"/>
        </a:p>
      </dgm:t>
    </dgm:pt>
    <dgm:pt modelId="{0FFE25C8-BE46-43A4-9F11-9CACCC7D1A4D}" type="sibTrans" cxnId="{E0057692-4E2F-4693-98FA-29F5566633DF}">
      <dgm:prSet/>
      <dgm:spPr/>
      <dgm:t>
        <a:bodyPr/>
        <a:lstStyle/>
        <a:p>
          <a:endParaRPr lang="en-US"/>
        </a:p>
      </dgm:t>
    </dgm:pt>
    <dgm:pt modelId="{8ED5F8F0-AF90-4B6A-9BCA-EBB7DBB10EC1}">
      <dgm:prSet/>
      <dgm:spPr/>
      <dgm:t>
        <a:bodyPr/>
        <a:lstStyle/>
        <a:p>
          <a:pPr algn="just"/>
          <a:r>
            <a:rPr lang="en-US" dirty="0">
              <a:latin typeface="Times New Roman" panose="02020603050405020304" pitchFamily="18" charset="0"/>
              <a:cs typeface="Times New Roman" panose="02020603050405020304" pitchFamily="18" charset="0"/>
            </a:rPr>
            <a:t>This standard is based on the potential health effects of nitrate ingestion, particularly in infants' and young children who are more susceptible to a condition known as methemoglobinemia or "blue baby syndrome“ and </a:t>
          </a:r>
          <a:r>
            <a:rPr lang="en-US" b="0" i="0" dirty="0">
              <a:latin typeface="Times New Roman" panose="02020603050405020304" pitchFamily="18" charset="0"/>
              <a:cs typeface="Times New Roman" panose="02020603050405020304" pitchFamily="18" charset="0"/>
            </a:rPr>
            <a:t>weakness, excess heart rate, fatigue, and dizziness</a:t>
          </a:r>
          <a:r>
            <a:rPr lang="en-US" b="0" i="0" dirty="0"/>
            <a:t>.</a:t>
          </a:r>
          <a:endParaRPr lang="en-US" dirty="0">
            <a:latin typeface="Times New Roman" panose="02020603050405020304" pitchFamily="18" charset="0"/>
            <a:cs typeface="Times New Roman" panose="02020603050405020304" pitchFamily="18" charset="0"/>
          </a:endParaRPr>
        </a:p>
      </dgm:t>
    </dgm:pt>
    <dgm:pt modelId="{E59AA6AA-AC95-4FD8-A6FE-A390540C7B10}" type="parTrans" cxnId="{DC683F54-30A9-4EC5-AC66-1A12359E7D2D}">
      <dgm:prSet/>
      <dgm:spPr/>
      <dgm:t>
        <a:bodyPr/>
        <a:lstStyle/>
        <a:p>
          <a:endParaRPr lang="en-US"/>
        </a:p>
      </dgm:t>
    </dgm:pt>
    <dgm:pt modelId="{2B4DD18F-756A-4170-BCD2-8F651C0B4FD5}" type="sibTrans" cxnId="{DC683F54-30A9-4EC5-AC66-1A12359E7D2D}">
      <dgm:prSet/>
      <dgm:spPr/>
      <dgm:t>
        <a:bodyPr/>
        <a:lstStyle/>
        <a:p>
          <a:endParaRPr lang="en-US"/>
        </a:p>
      </dgm:t>
    </dgm:pt>
    <dgm:pt modelId="{BEDE9F64-4537-44C4-9AF9-638BBE594993}" type="pres">
      <dgm:prSet presAssocID="{7702E1E7-0E8C-4FF5-8AF0-26EE181D6952}" presName="outerComposite" presStyleCnt="0">
        <dgm:presLayoutVars>
          <dgm:chMax val="5"/>
          <dgm:dir/>
          <dgm:resizeHandles val="exact"/>
        </dgm:presLayoutVars>
      </dgm:prSet>
      <dgm:spPr/>
    </dgm:pt>
    <dgm:pt modelId="{C99A1A79-445D-4A52-A42A-B0ADB52C6750}" type="pres">
      <dgm:prSet presAssocID="{7702E1E7-0E8C-4FF5-8AF0-26EE181D6952}" presName="dummyMaxCanvas" presStyleCnt="0">
        <dgm:presLayoutVars/>
      </dgm:prSet>
      <dgm:spPr/>
    </dgm:pt>
    <dgm:pt modelId="{9C7879BD-7EA4-4FF6-B792-AE42E4358B94}" type="pres">
      <dgm:prSet presAssocID="{7702E1E7-0E8C-4FF5-8AF0-26EE181D6952}" presName="TwoNodes_1" presStyleLbl="node1" presStyleIdx="0" presStyleCnt="2" custLinFactNeighborX="-1111" custLinFactNeighborY="-9328">
        <dgm:presLayoutVars>
          <dgm:bulletEnabled val="1"/>
        </dgm:presLayoutVars>
      </dgm:prSet>
      <dgm:spPr/>
    </dgm:pt>
    <dgm:pt modelId="{4D9B4BF9-6868-426E-B557-AC57B7F52672}" type="pres">
      <dgm:prSet presAssocID="{7702E1E7-0E8C-4FF5-8AF0-26EE181D6952}" presName="TwoNodes_2" presStyleLbl="node1" presStyleIdx="1" presStyleCnt="2">
        <dgm:presLayoutVars>
          <dgm:bulletEnabled val="1"/>
        </dgm:presLayoutVars>
      </dgm:prSet>
      <dgm:spPr/>
    </dgm:pt>
    <dgm:pt modelId="{8A91C692-047E-4F29-9F4B-FE7E82F6802C}" type="pres">
      <dgm:prSet presAssocID="{7702E1E7-0E8C-4FF5-8AF0-26EE181D6952}" presName="TwoConn_1-2" presStyleLbl="fgAccFollowNode1" presStyleIdx="0" presStyleCnt="1">
        <dgm:presLayoutVars>
          <dgm:bulletEnabled val="1"/>
        </dgm:presLayoutVars>
      </dgm:prSet>
      <dgm:spPr/>
    </dgm:pt>
    <dgm:pt modelId="{70A3075C-4342-4B5D-8C22-16B1D9054EE3}" type="pres">
      <dgm:prSet presAssocID="{7702E1E7-0E8C-4FF5-8AF0-26EE181D6952}" presName="TwoNodes_1_text" presStyleLbl="node1" presStyleIdx="1" presStyleCnt="2">
        <dgm:presLayoutVars>
          <dgm:bulletEnabled val="1"/>
        </dgm:presLayoutVars>
      </dgm:prSet>
      <dgm:spPr/>
    </dgm:pt>
    <dgm:pt modelId="{2857B076-5A4D-4AF4-B77A-4DBF5B56FF99}" type="pres">
      <dgm:prSet presAssocID="{7702E1E7-0E8C-4FF5-8AF0-26EE181D6952}" presName="TwoNodes_2_text" presStyleLbl="node1" presStyleIdx="1" presStyleCnt="2">
        <dgm:presLayoutVars>
          <dgm:bulletEnabled val="1"/>
        </dgm:presLayoutVars>
      </dgm:prSet>
      <dgm:spPr/>
    </dgm:pt>
  </dgm:ptLst>
  <dgm:cxnLst>
    <dgm:cxn modelId="{59CC9E5D-D387-4528-8D2A-A2AD3FEC6F6F}" type="presOf" srcId="{8ED5F8F0-AF90-4B6A-9BCA-EBB7DBB10EC1}" destId="{4D9B4BF9-6868-426E-B557-AC57B7F52672}" srcOrd="0" destOrd="0" presId="urn:microsoft.com/office/officeart/2005/8/layout/vProcess5"/>
    <dgm:cxn modelId="{E01FE147-0EA5-4FC7-AD58-F149046CBAC8}" type="presOf" srcId="{7702E1E7-0E8C-4FF5-8AF0-26EE181D6952}" destId="{BEDE9F64-4537-44C4-9AF9-638BBE594993}" srcOrd="0" destOrd="0" presId="urn:microsoft.com/office/officeart/2005/8/layout/vProcess5"/>
    <dgm:cxn modelId="{DC683F54-30A9-4EC5-AC66-1A12359E7D2D}" srcId="{7702E1E7-0E8C-4FF5-8AF0-26EE181D6952}" destId="{8ED5F8F0-AF90-4B6A-9BCA-EBB7DBB10EC1}" srcOrd="1" destOrd="0" parTransId="{E59AA6AA-AC95-4FD8-A6FE-A390540C7B10}" sibTransId="{2B4DD18F-756A-4170-BCD2-8F651C0B4FD5}"/>
    <dgm:cxn modelId="{E0057692-4E2F-4693-98FA-29F5566633DF}" srcId="{7702E1E7-0E8C-4FF5-8AF0-26EE181D6952}" destId="{0CEB8130-9B04-40FE-9C47-E61BAE348E21}" srcOrd="0" destOrd="0" parTransId="{D65A1987-F00A-441E-BC35-88739A35C95F}" sibTransId="{0FFE25C8-BE46-43A4-9F11-9CACCC7D1A4D}"/>
    <dgm:cxn modelId="{C892D9A0-ED7F-40EF-BD4C-5C93BE32C658}" type="presOf" srcId="{8ED5F8F0-AF90-4B6A-9BCA-EBB7DBB10EC1}" destId="{2857B076-5A4D-4AF4-B77A-4DBF5B56FF99}" srcOrd="1" destOrd="0" presId="urn:microsoft.com/office/officeart/2005/8/layout/vProcess5"/>
    <dgm:cxn modelId="{4BB9E6CB-B77C-416C-8D38-F159D50EB365}" type="presOf" srcId="{0FFE25C8-BE46-43A4-9F11-9CACCC7D1A4D}" destId="{8A91C692-047E-4F29-9F4B-FE7E82F6802C}" srcOrd="0" destOrd="0" presId="urn:microsoft.com/office/officeart/2005/8/layout/vProcess5"/>
    <dgm:cxn modelId="{49C6D1CD-3417-4C63-9F83-537287BD4B31}" type="presOf" srcId="{0CEB8130-9B04-40FE-9C47-E61BAE348E21}" destId="{9C7879BD-7EA4-4FF6-B792-AE42E4358B94}" srcOrd="0" destOrd="0" presId="urn:microsoft.com/office/officeart/2005/8/layout/vProcess5"/>
    <dgm:cxn modelId="{AE190DCE-9FFB-4142-8D79-C40441FCA1C6}" type="presOf" srcId="{0CEB8130-9B04-40FE-9C47-E61BAE348E21}" destId="{70A3075C-4342-4B5D-8C22-16B1D9054EE3}" srcOrd="1" destOrd="0" presId="urn:microsoft.com/office/officeart/2005/8/layout/vProcess5"/>
    <dgm:cxn modelId="{2391A8F9-B06C-4960-A4B8-F2F7411BAB58}" type="presParOf" srcId="{BEDE9F64-4537-44C4-9AF9-638BBE594993}" destId="{C99A1A79-445D-4A52-A42A-B0ADB52C6750}" srcOrd="0" destOrd="0" presId="urn:microsoft.com/office/officeart/2005/8/layout/vProcess5"/>
    <dgm:cxn modelId="{5CAC0087-265C-45B2-8970-C18F506D61AC}" type="presParOf" srcId="{BEDE9F64-4537-44C4-9AF9-638BBE594993}" destId="{9C7879BD-7EA4-4FF6-B792-AE42E4358B94}" srcOrd="1" destOrd="0" presId="urn:microsoft.com/office/officeart/2005/8/layout/vProcess5"/>
    <dgm:cxn modelId="{DDB105C9-A35B-4D1D-BB89-CF96BF23DD9C}" type="presParOf" srcId="{BEDE9F64-4537-44C4-9AF9-638BBE594993}" destId="{4D9B4BF9-6868-426E-B557-AC57B7F52672}" srcOrd="2" destOrd="0" presId="urn:microsoft.com/office/officeart/2005/8/layout/vProcess5"/>
    <dgm:cxn modelId="{C2BFFB31-ECE5-42F9-88C0-6EAC0B616C0D}" type="presParOf" srcId="{BEDE9F64-4537-44C4-9AF9-638BBE594993}" destId="{8A91C692-047E-4F29-9F4B-FE7E82F6802C}" srcOrd="3" destOrd="0" presId="urn:microsoft.com/office/officeart/2005/8/layout/vProcess5"/>
    <dgm:cxn modelId="{86EB156C-9ADA-4E7F-A297-7232E8F8CD73}" type="presParOf" srcId="{BEDE9F64-4537-44C4-9AF9-638BBE594993}" destId="{70A3075C-4342-4B5D-8C22-16B1D9054EE3}" srcOrd="4" destOrd="0" presId="urn:microsoft.com/office/officeart/2005/8/layout/vProcess5"/>
    <dgm:cxn modelId="{9343BA8A-EC7E-4765-85BC-A4E66C1D6CC9}" type="presParOf" srcId="{BEDE9F64-4537-44C4-9AF9-638BBE594993}" destId="{2857B076-5A4D-4AF4-B77A-4DBF5B56FF99}"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7879BD-7EA4-4FF6-B792-AE42E4358B94}">
      <dsp:nvSpPr>
        <dsp:cNvPr id="0" name=""/>
        <dsp:cNvSpPr/>
      </dsp:nvSpPr>
      <dsp:spPr>
        <a:xfrm>
          <a:off x="0" y="0"/>
          <a:ext cx="9141435" cy="185166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The permissible limit for nitrate in drinking water varies depending on the country and the organization setting the standards. In the United States, the Environmental Protection Agency (EPA) has set a maximum contaminant level (MCL) of 10 milligrams per liter (mg/L) for nitrate-nitrogen in drinking water. </a:t>
          </a:r>
        </a:p>
      </dsp:txBody>
      <dsp:txXfrm>
        <a:off x="54233" y="54233"/>
        <a:ext cx="7227600" cy="1743194"/>
      </dsp:txXfrm>
    </dsp:sp>
    <dsp:sp modelId="{4D9B4BF9-6868-426E-B557-AC57B7F52672}">
      <dsp:nvSpPr>
        <dsp:cNvPr id="0" name=""/>
        <dsp:cNvSpPr/>
      </dsp:nvSpPr>
      <dsp:spPr>
        <a:xfrm>
          <a:off x="1613194" y="2263140"/>
          <a:ext cx="9141435" cy="185166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This standard is based on the potential health effects of nitrate ingestion, particularly in infants' and young children who are more susceptible to a condition known as methemoglobinemia or "blue baby syndrome“ and </a:t>
          </a:r>
          <a:r>
            <a:rPr lang="en-US" sz="2000" b="0" i="0" kern="1200" dirty="0">
              <a:latin typeface="Times New Roman" panose="02020603050405020304" pitchFamily="18" charset="0"/>
              <a:cs typeface="Times New Roman" panose="02020603050405020304" pitchFamily="18" charset="0"/>
            </a:rPr>
            <a:t>weakness, excess heart rate, fatigue, and dizziness</a:t>
          </a:r>
          <a:r>
            <a:rPr lang="en-US" sz="2000" b="0" i="0" kern="1200" dirty="0"/>
            <a:t>.</a:t>
          </a:r>
          <a:endParaRPr lang="en-US" sz="2000" kern="1200" dirty="0">
            <a:latin typeface="Times New Roman" panose="02020603050405020304" pitchFamily="18" charset="0"/>
            <a:cs typeface="Times New Roman" panose="02020603050405020304" pitchFamily="18" charset="0"/>
          </a:endParaRPr>
        </a:p>
      </dsp:txBody>
      <dsp:txXfrm>
        <a:off x="1667427" y="2317373"/>
        <a:ext cx="6216195" cy="1743194"/>
      </dsp:txXfrm>
    </dsp:sp>
    <dsp:sp modelId="{8A91C692-047E-4F29-9F4B-FE7E82F6802C}">
      <dsp:nvSpPr>
        <dsp:cNvPr id="0" name=""/>
        <dsp:cNvSpPr/>
      </dsp:nvSpPr>
      <dsp:spPr>
        <a:xfrm>
          <a:off x="7937856" y="1455610"/>
          <a:ext cx="1203579" cy="1203579"/>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08661" y="1455610"/>
        <a:ext cx="661969" cy="90569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FBB82-7B05-9EAE-5EE0-21A6B174AB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54CF03-93FF-AF94-A3A8-66A8500A8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EF0271-D715-5B84-C4D3-CFA4F36703A0}"/>
              </a:ext>
            </a:extLst>
          </p:cNvPr>
          <p:cNvSpPr>
            <a:spLocks noGrp="1"/>
          </p:cNvSpPr>
          <p:nvPr>
            <p:ph type="dt" sz="half" idx="10"/>
          </p:nvPr>
        </p:nvSpPr>
        <p:spPr/>
        <p:txBody>
          <a:bodyPr/>
          <a:lstStyle/>
          <a:p>
            <a:fld id="{03080073-4945-4AF1-A7FA-E48E70E8130F}" type="datetimeFigureOut">
              <a:rPr lang="en-US" smtClean="0"/>
              <a:t>5/8/2023</a:t>
            </a:fld>
            <a:endParaRPr lang="en-US"/>
          </a:p>
        </p:txBody>
      </p:sp>
      <p:sp>
        <p:nvSpPr>
          <p:cNvPr id="5" name="Footer Placeholder 4">
            <a:extLst>
              <a:ext uri="{FF2B5EF4-FFF2-40B4-BE49-F238E27FC236}">
                <a16:creationId xmlns:a16="http://schemas.microsoft.com/office/drawing/2014/main" id="{A4F95117-D3E6-B85C-4236-0DB243181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284C73-BAAF-4308-CE4F-4736A7392878}"/>
              </a:ext>
            </a:extLst>
          </p:cNvPr>
          <p:cNvSpPr>
            <a:spLocks noGrp="1"/>
          </p:cNvSpPr>
          <p:nvPr>
            <p:ph type="sldNum" sz="quarter" idx="12"/>
          </p:nvPr>
        </p:nvSpPr>
        <p:spPr/>
        <p:txBody>
          <a:bodyPr/>
          <a:lstStyle/>
          <a:p>
            <a:fld id="{31EE0ED4-A4E8-435D-B7D2-065CEFE59E8E}" type="slidenum">
              <a:rPr lang="en-US" smtClean="0"/>
              <a:t>‹#›</a:t>
            </a:fld>
            <a:endParaRPr lang="en-US"/>
          </a:p>
        </p:txBody>
      </p:sp>
    </p:spTree>
    <p:extLst>
      <p:ext uri="{BB962C8B-B14F-4D97-AF65-F5344CB8AC3E}">
        <p14:creationId xmlns:p14="http://schemas.microsoft.com/office/powerpoint/2010/main" val="126854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27185-4B51-6CE1-D70F-24256BAEE4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E1DA1D-169A-3FE6-C61E-8587D74024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40F07-363C-78AF-9248-6A79847D6A36}"/>
              </a:ext>
            </a:extLst>
          </p:cNvPr>
          <p:cNvSpPr>
            <a:spLocks noGrp="1"/>
          </p:cNvSpPr>
          <p:nvPr>
            <p:ph type="dt" sz="half" idx="10"/>
          </p:nvPr>
        </p:nvSpPr>
        <p:spPr/>
        <p:txBody>
          <a:bodyPr/>
          <a:lstStyle/>
          <a:p>
            <a:fld id="{03080073-4945-4AF1-A7FA-E48E70E8130F}" type="datetimeFigureOut">
              <a:rPr lang="en-US" smtClean="0"/>
              <a:t>5/8/2023</a:t>
            </a:fld>
            <a:endParaRPr lang="en-US"/>
          </a:p>
        </p:txBody>
      </p:sp>
      <p:sp>
        <p:nvSpPr>
          <p:cNvPr id="5" name="Footer Placeholder 4">
            <a:extLst>
              <a:ext uri="{FF2B5EF4-FFF2-40B4-BE49-F238E27FC236}">
                <a16:creationId xmlns:a16="http://schemas.microsoft.com/office/drawing/2014/main" id="{0967EA89-6E1E-5EA1-45A7-2E73A8F99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209E39-C10B-9023-24AF-18DCE751EFC5}"/>
              </a:ext>
            </a:extLst>
          </p:cNvPr>
          <p:cNvSpPr>
            <a:spLocks noGrp="1"/>
          </p:cNvSpPr>
          <p:nvPr>
            <p:ph type="sldNum" sz="quarter" idx="12"/>
          </p:nvPr>
        </p:nvSpPr>
        <p:spPr/>
        <p:txBody>
          <a:bodyPr/>
          <a:lstStyle/>
          <a:p>
            <a:fld id="{31EE0ED4-A4E8-435D-B7D2-065CEFE59E8E}" type="slidenum">
              <a:rPr lang="en-US" smtClean="0"/>
              <a:t>‹#›</a:t>
            </a:fld>
            <a:endParaRPr lang="en-US"/>
          </a:p>
        </p:txBody>
      </p:sp>
    </p:spTree>
    <p:extLst>
      <p:ext uri="{BB962C8B-B14F-4D97-AF65-F5344CB8AC3E}">
        <p14:creationId xmlns:p14="http://schemas.microsoft.com/office/powerpoint/2010/main" val="2883188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474170-F237-CFC6-A259-45866C4584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38B6C1-E583-72AF-2AEF-F453CA7D7B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A6C5A4-CD16-F242-2945-845FCE74F065}"/>
              </a:ext>
            </a:extLst>
          </p:cNvPr>
          <p:cNvSpPr>
            <a:spLocks noGrp="1"/>
          </p:cNvSpPr>
          <p:nvPr>
            <p:ph type="dt" sz="half" idx="10"/>
          </p:nvPr>
        </p:nvSpPr>
        <p:spPr/>
        <p:txBody>
          <a:bodyPr/>
          <a:lstStyle/>
          <a:p>
            <a:fld id="{03080073-4945-4AF1-A7FA-E48E70E8130F}" type="datetimeFigureOut">
              <a:rPr lang="en-US" smtClean="0"/>
              <a:t>5/8/2023</a:t>
            </a:fld>
            <a:endParaRPr lang="en-US"/>
          </a:p>
        </p:txBody>
      </p:sp>
      <p:sp>
        <p:nvSpPr>
          <p:cNvPr id="5" name="Footer Placeholder 4">
            <a:extLst>
              <a:ext uri="{FF2B5EF4-FFF2-40B4-BE49-F238E27FC236}">
                <a16:creationId xmlns:a16="http://schemas.microsoft.com/office/drawing/2014/main" id="{9255A1C4-9B45-C4E4-D862-C8DE22AD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169EE-AC4D-DA49-7E1C-CE503D9458E7}"/>
              </a:ext>
            </a:extLst>
          </p:cNvPr>
          <p:cNvSpPr>
            <a:spLocks noGrp="1"/>
          </p:cNvSpPr>
          <p:nvPr>
            <p:ph type="sldNum" sz="quarter" idx="12"/>
          </p:nvPr>
        </p:nvSpPr>
        <p:spPr/>
        <p:txBody>
          <a:bodyPr/>
          <a:lstStyle/>
          <a:p>
            <a:fld id="{31EE0ED4-A4E8-435D-B7D2-065CEFE59E8E}" type="slidenum">
              <a:rPr lang="en-US" smtClean="0"/>
              <a:t>‹#›</a:t>
            </a:fld>
            <a:endParaRPr lang="en-US"/>
          </a:p>
        </p:txBody>
      </p:sp>
    </p:spTree>
    <p:extLst>
      <p:ext uri="{BB962C8B-B14F-4D97-AF65-F5344CB8AC3E}">
        <p14:creationId xmlns:p14="http://schemas.microsoft.com/office/powerpoint/2010/main" val="1361441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3973-45CB-2639-4B35-7106EE688B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95FD58-B290-7208-B35C-6C3B2026C6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A23848-2F98-472E-3476-6F13BE6D2B9D}"/>
              </a:ext>
            </a:extLst>
          </p:cNvPr>
          <p:cNvSpPr>
            <a:spLocks noGrp="1"/>
          </p:cNvSpPr>
          <p:nvPr>
            <p:ph type="dt" sz="half" idx="10"/>
          </p:nvPr>
        </p:nvSpPr>
        <p:spPr/>
        <p:txBody>
          <a:bodyPr/>
          <a:lstStyle/>
          <a:p>
            <a:fld id="{03080073-4945-4AF1-A7FA-E48E70E8130F}" type="datetimeFigureOut">
              <a:rPr lang="en-US" smtClean="0"/>
              <a:t>5/8/2023</a:t>
            </a:fld>
            <a:endParaRPr lang="en-US"/>
          </a:p>
        </p:txBody>
      </p:sp>
      <p:sp>
        <p:nvSpPr>
          <p:cNvPr id="5" name="Footer Placeholder 4">
            <a:extLst>
              <a:ext uri="{FF2B5EF4-FFF2-40B4-BE49-F238E27FC236}">
                <a16:creationId xmlns:a16="http://schemas.microsoft.com/office/drawing/2014/main" id="{EC52A297-FA13-74F3-DE6B-35D4635D2C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ACAC9-32A8-6BB6-DAFF-D927EA29A006}"/>
              </a:ext>
            </a:extLst>
          </p:cNvPr>
          <p:cNvSpPr>
            <a:spLocks noGrp="1"/>
          </p:cNvSpPr>
          <p:nvPr>
            <p:ph type="sldNum" sz="quarter" idx="12"/>
          </p:nvPr>
        </p:nvSpPr>
        <p:spPr/>
        <p:txBody>
          <a:bodyPr/>
          <a:lstStyle/>
          <a:p>
            <a:fld id="{31EE0ED4-A4E8-435D-B7D2-065CEFE59E8E}" type="slidenum">
              <a:rPr lang="en-US" smtClean="0"/>
              <a:t>‹#›</a:t>
            </a:fld>
            <a:endParaRPr lang="en-US"/>
          </a:p>
        </p:txBody>
      </p:sp>
    </p:spTree>
    <p:extLst>
      <p:ext uri="{BB962C8B-B14F-4D97-AF65-F5344CB8AC3E}">
        <p14:creationId xmlns:p14="http://schemas.microsoft.com/office/powerpoint/2010/main" val="1902981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4659-F0D3-AF69-E542-5297F75494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654517-2DD6-3FCE-D137-D92F0B7DCC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CC7C0C-0F3D-5076-AAE1-75F19197E33D}"/>
              </a:ext>
            </a:extLst>
          </p:cNvPr>
          <p:cNvSpPr>
            <a:spLocks noGrp="1"/>
          </p:cNvSpPr>
          <p:nvPr>
            <p:ph type="dt" sz="half" idx="10"/>
          </p:nvPr>
        </p:nvSpPr>
        <p:spPr/>
        <p:txBody>
          <a:bodyPr/>
          <a:lstStyle/>
          <a:p>
            <a:fld id="{03080073-4945-4AF1-A7FA-E48E70E8130F}" type="datetimeFigureOut">
              <a:rPr lang="en-US" smtClean="0"/>
              <a:t>5/8/2023</a:t>
            </a:fld>
            <a:endParaRPr lang="en-US"/>
          </a:p>
        </p:txBody>
      </p:sp>
      <p:sp>
        <p:nvSpPr>
          <p:cNvPr id="5" name="Footer Placeholder 4">
            <a:extLst>
              <a:ext uri="{FF2B5EF4-FFF2-40B4-BE49-F238E27FC236}">
                <a16:creationId xmlns:a16="http://schemas.microsoft.com/office/drawing/2014/main" id="{4AA924BF-7A86-CCBF-E592-ABB8A9D88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9BDA3-C6E4-1615-05C6-A09BA72DE2FA}"/>
              </a:ext>
            </a:extLst>
          </p:cNvPr>
          <p:cNvSpPr>
            <a:spLocks noGrp="1"/>
          </p:cNvSpPr>
          <p:nvPr>
            <p:ph type="sldNum" sz="quarter" idx="12"/>
          </p:nvPr>
        </p:nvSpPr>
        <p:spPr/>
        <p:txBody>
          <a:bodyPr/>
          <a:lstStyle/>
          <a:p>
            <a:fld id="{31EE0ED4-A4E8-435D-B7D2-065CEFE59E8E}" type="slidenum">
              <a:rPr lang="en-US" smtClean="0"/>
              <a:t>‹#›</a:t>
            </a:fld>
            <a:endParaRPr lang="en-US"/>
          </a:p>
        </p:txBody>
      </p:sp>
    </p:spTree>
    <p:extLst>
      <p:ext uri="{BB962C8B-B14F-4D97-AF65-F5344CB8AC3E}">
        <p14:creationId xmlns:p14="http://schemas.microsoft.com/office/powerpoint/2010/main" val="3301907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974C-DB06-375B-23FF-289E2479BA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C546BC-42AE-8565-9DFA-E97C30F9C4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927454-3263-09A6-6B40-87743D9003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AA30EA-6141-4DA6-39D8-AFCDECD5FABF}"/>
              </a:ext>
            </a:extLst>
          </p:cNvPr>
          <p:cNvSpPr>
            <a:spLocks noGrp="1"/>
          </p:cNvSpPr>
          <p:nvPr>
            <p:ph type="dt" sz="half" idx="10"/>
          </p:nvPr>
        </p:nvSpPr>
        <p:spPr/>
        <p:txBody>
          <a:bodyPr/>
          <a:lstStyle/>
          <a:p>
            <a:fld id="{03080073-4945-4AF1-A7FA-E48E70E8130F}" type="datetimeFigureOut">
              <a:rPr lang="en-US" smtClean="0"/>
              <a:t>5/8/2023</a:t>
            </a:fld>
            <a:endParaRPr lang="en-US"/>
          </a:p>
        </p:txBody>
      </p:sp>
      <p:sp>
        <p:nvSpPr>
          <p:cNvPr id="6" name="Footer Placeholder 5">
            <a:extLst>
              <a:ext uri="{FF2B5EF4-FFF2-40B4-BE49-F238E27FC236}">
                <a16:creationId xmlns:a16="http://schemas.microsoft.com/office/drawing/2014/main" id="{F9589B3E-456B-4561-8B6E-3E7078FA7D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40B94D-E9AA-588B-7696-12F97DE36AB4}"/>
              </a:ext>
            </a:extLst>
          </p:cNvPr>
          <p:cNvSpPr>
            <a:spLocks noGrp="1"/>
          </p:cNvSpPr>
          <p:nvPr>
            <p:ph type="sldNum" sz="quarter" idx="12"/>
          </p:nvPr>
        </p:nvSpPr>
        <p:spPr/>
        <p:txBody>
          <a:bodyPr/>
          <a:lstStyle/>
          <a:p>
            <a:fld id="{31EE0ED4-A4E8-435D-B7D2-065CEFE59E8E}" type="slidenum">
              <a:rPr lang="en-US" smtClean="0"/>
              <a:t>‹#›</a:t>
            </a:fld>
            <a:endParaRPr lang="en-US"/>
          </a:p>
        </p:txBody>
      </p:sp>
    </p:spTree>
    <p:extLst>
      <p:ext uri="{BB962C8B-B14F-4D97-AF65-F5344CB8AC3E}">
        <p14:creationId xmlns:p14="http://schemas.microsoft.com/office/powerpoint/2010/main" val="113382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3D57-C033-B61D-0307-5CAB1BE5EF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C71C9B-13CC-0F2A-36BE-C7E64C418A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00FABC-7A2E-3249-0091-F53AE034FE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BCC423-3DE8-3A2A-7833-E59040CFE6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648151-DA13-703B-170A-7779CD4F3A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3C84A-9A2E-43A0-3989-FFEF8E81976C}"/>
              </a:ext>
            </a:extLst>
          </p:cNvPr>
          <p:cNvSpPr>
            <a:spLocks noGrp="1"/>
          </p:cNvSpPr>
          <p:nvPr>
            <p:ph type="dt" sz="half" idx="10"/>
          </p:nvPr>
        </p:nvSpPr>
        <p:spPr/>
        <p:txBody>
          <a:bodyPr/>
          <a:lstStyle/>
          <a:p>
            <a:fld id="{03080073-4945-4AF1-A7FA-E48E70E8130F}" type="datetimeFigureOut">
              <a:rPr lang="en-US" smtClean="0"/>
              <a:t>5/8/2023</a:t>
            </a:fld>
            <a:endParaRPr lang="en-US"/>
          </a:p>
        </p:txBody>
      </p:sp>
      <p:sp>
        <p:nvSpPr>
          <p:cNvPr id="8" name="Footer Placeholder 7">
            <a:extLst>
              <a:ext uri="{FF2B5EF4-FFF2-40B4-BE49-F238E27FC236}">
                <a16:creationId xmlns:a16="http://schemas.microsoft.com/office/drawing/2014/main" id="{AE9D63C9-AACF-8511-4139-1C6D42DD0A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8A22BD-6458-4075-70BA-9B03BC879D8E}"/>
              </a:ext>
            </a:extLst>
          </p:cNvPr>
          <p:cNvSpPr>
            <a:spLocks noGrp="1"/>
          </p:cNvSpPr>
          <p:nvPr>
            <p:ph type="sldNum" sz="quarter" idx="12"/>
          </p:nvPr>
        </p:nvSpPr>
        <p:spPr/>
        <p:txBody>
          <a:bodyPr/>
          <a:lstStyle/>
          <a:p>
            <a:fld id="{31EE0ED4-A4E8-435D-B7D2-065CEFE59E8E}" type="slidenum">
              <a:rPr lang="en-US" smtClean="0"/>
              <a:t>‹#›</a:t>
            </a:fld>
            <a:endParaRPr lang="en-US"/>
          </a:p>
        </p:txBody>
      </p:sp>
    </p:spTree>
    <p:extLst>
      <p:ext uri="{BB962C8B-B14F-4D97-AF65-F5344CB8AC3E}">
        <p14:creationId xmlns:p14="http://schemas.microsoft.com/office/powerpoint/2010/main" val="130506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65853-B5E1-842F-E6B0-88551A22A5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21E054-6F72-8FA4-5DD0-D538C639A213}"/>
              </a:ext>
            </a:extLst>
          </p:cNvPr>
          <p:cNvSpPr>
            <a:spLocks noGrp="1"/>
          </p:cNvSpPr>
          <p:nvPr>
            <p:ph type="dt" sz="half" idx="10"/>
          </p:nvPr>
        </p:nvSpPr>
        <p:spPr/>
        <p:txBody>
          <a:bodyPr/>
          <a:lstStyle/>
          <a:p>
            <a:fld id="{03080073-4945-4AF1-A7FA-E48E70E8130F}" type="datetimeFigureOut">
              <a:rPr lang="en-US" smtClean="0"/>
              <a:t>5/8/2023</a:t>
            </a:fld>
            <a:endParaRPr lang="en-US"/>
          </a:p>
        </p:txBody>
      </p:sp>
      <p:sp>
        <p:nvSpPr>
          <p:cNvPr id="4" name="Footer Placeholder 3">
            <a:extLst>
              <a:ext uri="{FF2B5EF4-FFF2-40B4-BE49-F238E27FC236}">
                <a16:creationId xmlns:a16="http://schemas.microsoft.com/office/drawing/2014/main" id="{5B1C01E9-FB6A-0FC5-6B3D-3B6595894D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8AC376-F6BD-5C94-FBA8-C303C418C2D5}"/>
              </a:ext>
            </a:extLst>
          </p:cNvPr>
          <p:cNvSpPr>
            <a:spLocks noGrp="1"/>
          </p:cNvSpPr>
          <p:nvPr>
            <p:ph type="sldNum" sz="quarter" idx="12"/>
          </p:nvPr>
        </p:nvSpPr>
        <p:spPr/>
        <p:txBody>
          <a:bodyPr/>
          <a:lstStyle/>
          <a:p>
            <a:fld id="{31EE0ED4-A4E8-435D-B7D2-065CEFE59E8E}" type="slidenum">
              <a:rPr lang="en-US" smtClean="0"/>
              <a:t>‹#›</a:t>
            </a:fld>
            <a:endParaRPr lang="en-US"/>
          </a:p>
        </p:txBody>
      </p:sp>
    </p:spTree>
    <p:extLst>
      <p:ext uri="{BB962C8B-B14F-4D97-AF65-F5344CB8AC3E}">
        <p14:creationId xmlns:p14="http://schemas.microsoft.com/office/powerpoint/2010/main" val="2727156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E3FDBE-8472-1EAC-AA70-3062EC2AFD77}"/>
              </a:ext>
            </a:extLst>
          </p:cNvPr>
          <p:cNvSpPr>
            <a:spLocks noGrp="1"/>
          </p:cNvSpPr>
          <p:nvPr>
            <p:ph type="dt" sz="half" idx="10"/>
          </p:nvPr>
        </p:nvSpPr>
        <p:spPr/>
        <p:txBody>
          <a:bodyPr/>
          <a:lstStyle/>
          <a:p>
            <a:fld id="{03080073-4945-4AF1-A7FA-E48E70E8130F}" type="datetimeFigureOut">
              <a:rPr lang="en-US" smtClean="0"/>
              <a:t>5/8/2023</a:t>
            </a:fld>
            <a:endParaRPr lang="en-US"/>
          </a:p>
        </p:txBody>
      </p:sp>
      <p:sp>
        <p:nvSpPr>
          <p:cNvPr id="3" name="Footer Placeholder 2">
            <a:extLst>
              <a:ext uri="{FF2B5EF4-FFF2-40B4-BE49-F238E27FC236}">
                <a16:creationId xmlns:a16="http://schemas.microsoft.com/office/drawing/2014/main" id="{C8856CD6-260A-5B8F-0AE3-0C3D7EF54F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DB66FF-1329-B39B-67BC-22468699A653}"/>
              </a:ext>
            </a:extLst>
          </p:cNvPr>
          <p:cNvSpPr>
            <a:spLocks noGrp="1"/>
          </p:cNvSpPr>
          <p:nvPr>
            <p:ph type="sldNum" sz="quarter" idx="12"/>
          </p:nvPr>
        </p:nvSpPr>
        <p:spPr/>
        <p:txBody>
          <a:bodyPr/>
          <a:lstStyle/>
          <a:p>
            <a:fld id="{31EE0ED4-A4E8-435D-B7D2-065CEFE59E8E}" type="slidenum">
              <a:rPr lang="en-US" smtClean="0"/>
              <a:t>‹#›</a:t>
            </a:fld>
            <a:endParaRPr lang="en-US"/>
          </a:p>
        </p:txBody>
      </p:sp>
    </p:spTree>
    <p:extLst>
      <p:ext uri="{BB962C8B-B14F-4D97-AF65-F5344CB8AC3E}">
        <p14:creationId xmlns:p14="http://schemas.microsoft.com/office/powerpoint/2010/main" val="3132137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444D-CA59-7C34-AC52-79A9EE983C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4B93B4-424E-713D-A548-BEF10B3017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43A05B-1099-6E62-5CA8-5AF6B4E03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CFE0EB-C8DA-ABBE-C7A2-708EB28AF6E6}"/>
              </a:ext>
            </a:extLst>
          </p:cNvPr>
          <p:cNvSpPr>
            <a:spLocks noGrp="1"/>
          </p:cNvSpPr>
          <p:nvPr>
            <p:ph type="dt" sz="half" idx="10"/>
          </p:nvPr>
        </p:nvSpPr>
        <p:spPr/>
        <p:txBody>
          <a:bodyPr/>
          <a:lstStyle/>
          <a:p>
            <a:fld id="{03080073-4945-4AF1-A7FA-E48E70E8130F}" type="datetimeFigureOut">
              <a:rPr lang="en-US" smtClean="0"/>
              <a:t>5/8/2023</a:t>
            </a:fld>
            <a:endParaRPr lang="en-US"/>
          </a:p>
        </p:txBody>
      </p:sp>
      <p:sp>
        <p:nvSpPr>
          <p:cNvPr id="6" name="Footer Placeholder 5">
            <a:extLst>
              <a:ext uri="{FF2B5EF4-FFF2-40B4-BE49-F238E27FC236}">
                <a16:creationId xmlns:a16="http://schemas.microsoft.com/office/drawing/2014/main" id="{85555C0B-466C-9B5C-5E23-46AC656581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008391-1585-9979-6278-171F953AEB87}"/>
              </a:ext>
            </a:extLst>
          </p:cNvPr>
          <p:cNvSpPr>
            <a:spLocks noGrp="1"/>
          </p:cNvSpPr>
          <p:nvPr>
            <p:ph type="sldNum" sz="quarter" idx="12"/>
          </p:nvPr>
        </p:nvSpPr>
        <p:spPr/>
        <p:txBody>
          <a:bodyPr/>
          <a:lstStyle/>
          <a:p>
            <a:fld id="{31EE0ED4-A4E8-435D-B7D2-065CEFE59E8E}" type="slidenum">
              <a:rPr lang="en-US" smtClean="0"/>
              <a:t>‹#›</a:t>
            </a:fld>
            <a:endParaRPr lang="en-US"/>
          </a:p>
        </p:txBody>
      </p:sp>
    </p:spTree>
    <p:extLst>
      <p:ext uri="{BB962C8B-B14F-4D97-AF65-F5344CB8AC3E}">
        <p14:creationId xmlns:p14="http://schemas.microsoft.com/office/powerpoint/2010/main" val="165545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48874-A390-8D16-BDD8-C17C49A874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2E80B4-4F46-1039-FFF0-3AFC124C64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950B0E-68F7-6323-4F28-17AC32C93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04326-8D71-67C2-CF1C-002C34393E81}"/>
              </a:ext>
            </a:extLst>
          </p:cNvPr>
          <p:cNvSpPr>
            <a:spLocks noGrp="1"/>
          </p:cNvSpPr>
          <p:nvPr>
            <p:ph type="dt" sz="half" idx="10"/>
          </p:nvPr>
        </p:nvSpPr>
        <p:spPr/>
        <p:txBody>
          <a:bodyPr/>
          <a:lstStyle/>
          <a:p>
            <a:fld id="{03080073-4945-4AF1-A7FA-E48E70E8130F}" type="datetimeFigureOut">
              <a:rPr lang="en-US" smtClean="0"/>
              <a:t>5/8/2023</a:t>
            </a:fld>
            <a:endParaRPr lang="en-US"/>
          </a:p>
        </p:txBody>
      </p:sp>
      <p:sp>
        <p:nvSpPr>
          <p:cNvPr id="6" name="Footer Placeholder 5">
            <a:extLst>
              <a:ext uri="{FF2B5EF4-FFF2-40B4-BE49-F238E27FC236}">
                <a16:creationId xmlns:a16="http://schemas.microsoft.com/office/drawing/2014/main" id="{C5F651B0-6993-44DB-E257-BB7D7BFC6A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01E0C9-E61D-9B78-127C-6005FF82C86A}"/>
              </a:ext>
            </a:extLst>
          </p:cNvPr>
          <p:cNvSpPr>
            <a:spLocks noGrp="1"/>
          </p:cNvSpPr>
          <p:nvPr>
            <p:ph type="sldNum" sz="quarter" idx="12"/>
          </p:nvPr>
        </p:nvSpPr>
        <p:spPr/>
        <p:txBody>
          <a:bodyPr/>
          <a:lstStyle/>
          <a:p>
            <a:fld id="{31EE0ED4-A4E8-435D-B7D2-065CEFE59E8E}" type="slidenum">
              <a:rPr lang="en-US" smtClean="0"/>
              <a:t>‹#›</a:t>
            </a:fld>
            <a:endParaRPr lang="en-US"/>
          </a:p>
        </p:txBody>
      </p:sp>
    </p:spTree>
    <p:extLst>
      <p:ext uri="{BB962C8B-B14F-4D97-AF65-F5344CB8AC3E}">
        <p14:creationId xmlns:p14="http://schemas.microsoft.com/office/powerpoint/2010/main" val="142117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2C1C58-F943-C784-1402-DDC5904523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5AF94E-A23C-4CE9-6E5A-785AFE03FC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A97B4-B547-C645-37EF-469BD94179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080073-4945-4AF1-A7FA-E48E70E8130F}" type="datetimeFigureOut">
              <a:rPr lang="en-US" smtClean="0"/>
              <a:t>5/8/2023</a:t>
            </a:fld>
            <a:endParaRPr lang="en-US"/>
          </a:p>
        </p:txBody>
      </p:sp>
      <p:sp>
        <p:nvSpPr>
          <p:cNvPr id="5" name="Footer Placeholder 4">
            <a:extLst>
              <a:ext uri="{FF2B5EF4-FFF2-40B4-BE49-F238E27FC236}">
                <a16:creationId xmlns:a16="http://schemas.microsoft.com/office/drawing/2014/main" id="{918130DF-A11D-E9BD-5795-E27885229E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CD4A08-B14B-03CE-A343-3E816CB929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EE0ED4-A4E8-435D-B7D2-065CEFE59E8E}" type="slidenum">
              <a:rPr lang="en-US" smtClean="0"/>
              <a:t>‹#›</a:t>
            </a:fld>
            <a:endParaRPr lang="en-US"/>
          </a:p>
        </p:txBody>
      </p:sp>
    </p:spTree>
    <p:extLst>
      <p:ext uri="{BB962C8B-B14F-4D97-AF65-F5344CB8AC3E}">
        <p14:creationId xmlns:p14="http://schemas.microsoft.com/office/powerpoint/2010/main" val="4041321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hyperlink" Target="https://www.twdb.texas.go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11">
            <a:extLst>
              <a:ext uri="{FF2B5EF4-FFF2-40B4-BE49-F238E27FC236}">
                <a16:creationId xmlns:a16="http://schemas.microsoft.com/office/drawing/2014/main" id="{21AC6A30-4F22-4C0F-B278-19C5B8A80C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3">
            <a:extLst>
              <a:ext uri="{FF2B5EF4-FFF2-40B4-BE49-F238E27FC236}">
                <a16:creationId xmlns:a16="http://schemas.microsoft.com/office/drawing/2014/main" id="{BB4335AD-65B1-44E4-90AF-264024FE4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12191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109E36-6787-C83E-70BF-E88CB1F66E1F}"/>
              </a:ext>
            </a:extLst>
          </p:cNvPr>
          <p:cNvSpPr>
            <a:spLocks noGrp="1"/>
          </p:cNvSpPr>
          <p:nvPr>
            <p:ph type="ctrTitle"/>
          </p:nvPr>
        </p:nvSpPr>
        <p:spPr>
          <a:xfrm>
            <a:off x="4021293" y="554383"/>
            <a:ext cx="7747573" cy="1905855"/>
          </a:xfrm>
        </p:spPr>
        <p:txBody>
          <a:bodyPr vert="horz" lIns="91440" tIns="45720" rIns="91440" bIns="45720" rtlCol="0" anchor="ctr">
            <a:normAutofit fontScale="90000"/>
          </a:bodyPr>
          <a:lstStyle/>
          <a:p>
            <a:br>
              <a:rPr lang="en-US" sz="2800" b="1" kern="12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800" b="1" kern="1200" dirty="0">
                <a:solidFill>
                  <a:schemeClr val="tx1">
                    <a:lumMod val="85000"/>
                    <a:lumOff val="15000"/>
                  </a:schemeClr>
                </a:solidFill>
                <a:latin typeface="Times New Roman" panose="02020603050405020304" pitchFamily="18" charset="0"/>
                <a:cs typeface="Times New Roman" panose="02020603050405020304" pitchFamily="18" charset="0"/>
              </a:rPr>
              <a:t>Final Project</a:t>
            </a:r>
            <a:br>
              <a:rPr lang="en-US" sz="2800" b="1" kern="1200" dirty="0">
                <a:solidFill>
                  <a:schemeClr val="tx1">
                    <a:lumMod val="85000"/>
                    <a:lumOff val="15000"/>
                  </a:schemeClr>
                </a:solidFill>
                <a:latin typeface="Times New Roman" panose="02020603050405020304" pitchFamily="18" charset="0"/>
                <a:cs typeface="Times New Roman" panose="02020603050405020304" pitchFamily="18" charset="0"/>
              </a:rPr>
            </a:br>
            <a:br>
              <a:rPr lang="en-US" sz="2800" b="1" kern="12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800" b="1" kern="1200" dirty="0">
                <a:solidFill>
                  <a:schemeClr val="tx1">
                    <a:lumMod val="85000"/>
                    <a:lumOff val="15000"/>
                  </a:schemeClr>
                </a:solidFill>
                <a:latin typeface="Times New Roman" panose="02020603050405020304" pitchFamily="18" charset="0"/>
                <a:cs typeface="Times New Roman" panose="02020603050405020304" pitchFamily="18" charset="0"/>
              </a:rPr>
              <a:t>EFFICIENCY ANALYSIS OF WELLS IN GULFCOAST COUNTY USING DEA</a:t>
            </a:r>
            <a:br>
              <a:rPr lang="en-US" sz="2800" b="1" kern="1200" dirty="0">
                <a:solidFill>
                  <a:schemeClr val="tx1">
                    <a:lumMod val="85000"/>
                    <a:lumOff val="15000"/>
                  </a:schemeClr>
                </a:solidFill>
                <a:latin typeface="Times New Roman" panose="02020603050405020304" pitchFamily="18" charset="0"/>
                <a:cs typeface="Times New Roman" panose="02020603050405020304" pitchFamily="18" charset="0"/>
              </a:rPr>
            </a:br>
            <a:endParaRPr lang="en-US" sz="2800" b="1" kern="12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38" name="Picture 7">
            <a:extLst>
              <a:ext uri="{FF2B5EF4-FFF2-40B4-BE49-F238E27FC236}">
                <a16:creationId xmlns:a16="http://schemas.microsoft.com/office/drawing/2014/main" id="{74A5BBC3-AEBB-E00F-DC0F-C7BAECB5D719}"/>
              </a:ext>
            </a:extLst>
          </p:cNvPr>
          <p:cNvPicPr>
            <a:picLocks noChangeAspect="1"/>
          </p:cNvPicPr>
          <p:nvPr/>
        </p:nvPicPr>
        <p:blipFill rotWithShape="1">
          <a:blip r:embed="rId2"/>
          <a:srcRect l="41615" r="27534" b="1"/>
          <a:stretch/>
        </p:blipFill>
        <p:spPr>
          <a:xfrm>
            <a:off x="3" y="1"/>
            <a:ext cx="3695699" cy="6858001"/>
          </a:xfrm>
          <a:custGeom>
            <a:avLst/>
            <a:gdLst/>
            <a:ahLst/>
            <a:cxnLst/>
            <a:rect l="l" t="t" r="r" b="b"/>
            <a:pathLst>
              <a:path w="3695699" h="6858001">
                <a:moveTo>
                  <a:pt x="0" y="0"/>
                </a:moveTo>
                <a:lnTo>
                  <a:pt x="3435129" y="0"/>
                </a:lnTo>
                <a:lnTo>
                  <a:pt x="3430599" y="17349"/>
                </a:lnTo>
                <a:cubicBezTo>
                  <a:pt x="3437542" y="19835"/>
                  <a:pt x="3423757" y="30822"/>
                  <a:pt x="3427683" y="38871"/>
                </a:cubicBezTo>
                <a:cubicBezTo>
                  <a:pt x="3431230" y="44698"/>
                  <a:pt x="3427877" y="49388"/>
                  <a:pt x="3427096" y="55116"/>
                </a:cubicBezTo>
                <a:cubicBezTo>
                  <a:pt x="3429620" y="62945"/>
                  <a:pt x="3421946" y="87211"/>
                  <a:pt x="3417356" y="93331"/>
                </a:cubicBezTo>
                <a:cubicBezTo>
                  <a:pt x="3401974" y="107607"/>
                  <a:pt x="3409629" y="143436"/>
                  <a:pt x="3397765" y="155370"/>
                </a:cubicBezTo>
                <a:cubicBezTo>
                  <a:pt x="3395800" y="159886"/>
                  <a:pt x="3394789" y="164378"/>
                  <a:pt x="3394373" y="168831"/>
                </a:cubicBezTo>
                <a:lnTo>
                  <a:pt x="3394553" y="181402"/>
                </a:lnTo>
                <a:lnTo>
                  <a:pt x="3397293" y="185192"/>
                </a:lnTo>
                <a:lnTo>
                  <a:pt x="3395923" y="192756"/>
                </a:lnTo>
                <a:cubicBezTo>
                  <a:pt x="3396018" y="193497"/>
                  <a:pt x="3396112" y="194237"/>
                  <a:pt x="3396207" y="194978"/>
                </a:cubicBezTo>
                <a:cubicBezTo>
                  <a:pt x="3396531" y="199154"/>
                  <a:pt x="3396856" y="203330"/>
                  <a:pt x="3397180" y="207506"/>
                </a:cubicBezTo>
                <a:cubicBezTo>
                  <a:pt x="3382438" y="200939"/>
                  <a:pt x="3394549" y="241317"/>
                  <a:pt x="3383191" y="229051"/>
                </a:cubicBezTo>
                <a:cubicBezTo>
                  <a:pt x="3382519" y="234401"/>
                  <a:pt x="3381383" y="237332"/>
                  <a:pt x="3380194" y="239137"/>
                </a:cubicBezTo>
                <a:lnTo>
                  <a:pt x="3349267" y="310262"/>
                </a:lnTo>
                <a:lnTo>
                  <a:pt x="3344455" y="381704"/>
                </a:lnTo>
                <a:cubicBezTo>
                  <a:pt x="3343420" y="464598"/>
                  <a:pt x="3338482" y="511985"/>
                  <a:pt x="3327551" y="571873"/>
                </a:cubicBezTo>
                <a:cubicBezTo>
                  <a:pt x="3316620" y="631761"/>
                  <a:pt x="3309762" y="702429"/>
                  <a:pt x="3278869" y="741030"/>
                </a:cubicBezTo>
                <a:lnTo>
                  <a:pt x="3239259" y="957888"/>
                </a:lnTo>
                <a:cubicBezTo>
                  <a:pt x="3267597" y="1021376"/>
                  <a:pt x="3235647" y="1004478"/>
                  <a:pt x="3243890" y="1047869"/>
                </a:cubicBezTo>
                <a:cubicBezTo>
                  <a:pt x="3245988" y="1077107"/>
                  <a:pt x="3228006" y="1101189"/>
                  <a:pt x="3221700" y="1118244"/>
                </a:cubicBezTo>
                <a:cubicBezTo>
                  <a:pt x="3220198" y="1120922"/>
                  <a:pt x="3213346" y="1188569"/>
                  <a:pt x="3211078" y="1190394"/>
                </a:cubicBezTo>
                <a:cubicBezTo>
                  <a:pt x="3204899" y="1218939"/>
                  <a:pt x="3210276" y="1253036"/>
                  <a:pt x="3199704" y="1304585"/>
                </a:cubicBezTo>
                <a:cubicBezTo>
                  <a:pt x="3199438" y="1346246"/>
                  <a:pt x="3168623" y="1413431"/>
                  <a:pt x="3167741" y="1449444"/>
                </a:cubicBezTo>
                <a:cubicBezTo>
                  <a:pt x="3180911" y="1471132"/>
                  <a:pt x="3193362" y="1499173"/>
                  <a:pt x="3194410" y="1520667"/>
                </a:cubicBezTo>
                <a:cubicBezTo>
                  <a:pt x="3181228" y="1513763"/>
                  <a:pt x="3199978" y="1547097"/>
                  <a:pt x="3184473" y="1547038"/>
                </a:cubicBezTo>
                <a:cubicBezTo>
                  <a:pt x="3185153" y="1550949"/>
                  <a:pt x="3186303" y="1554741"/>
                  <a:pt x="3187573" y="1558550"/>
                </a:cubicBezTo>
                <a:lnTo>
                  <a:pt x="3188231" y="1560544"/>
                </a:lnTo>
                <a:lnTo>
                  <a:pt x="3188195" y="1568317"/>
                </a:lnTo>
                <a:lnTo>
                  <a:pt x="3191518" y="1570772"/>
                </a:lnTo>
                <a:lnTo>
                  <a:pt x="3193853" y="1582659"/>
                </a:lnTo>
                <a:cubicBezTo>
                  <a:pt x="3194213" y="1587070"/>
                  <a:pt x="3193997" y="1591769"/>
                  <a:pt x="3192857" y="1596890"/>
                </a:cubicBezTo>
                <a:cubicBezTo>
                  <a:pt x="3185716" y="1609144"/>
                  <a:pt x="3191593" y="1629575"/>
                  <a:pt x="3189686" y="1647479"/>
                </a:cubicBezTo>
                <a:lnTo>
                  <a:pt x="3187125" y="1655568"/>
                </a:lnTo>
                <a:cubicBezTo>
                  <a:pt x="3187259" y="1659315"/>
                  <a:pt x="3192418" y="1733399"/>
                  <a:pt x="3192552" y="1737146"/>
                </a:cubicBezTo>
                <a:cubicBezTo>
                  <a:pt x="3236684" y="1834597"/>
                  <a:pt x="3210475" y="1851660"/>
                  <a:pt x="3219437" y="1908917"/>
                </a:cubicBezTo>
                <a:lnTo>
                  <a:pt x="3220572" y="1915235"/>
                </a:lnTo>
                <a:cubicBezTo>
                  <a:pt x="3225642" y="1919319"/>
                  <a:pt x="3228448" y="1945519"/>
                  <a:pt x="3226946" y="1954447"/>
                </a:cubicBezTo>
                <a:cubicBezTo>
                  <a:pt x="3219553" y="1979351"/>
                  <a:pt x="3239504" y="2001442"/>
                  <a:pt x="3234148" y="2021397"/>
                </a:cubicBezTo>
                <a:cubicBezTo>
                  <a:pt x="3234224" y="2026740"/>
                  <a:pt x="3235084" y="2031233"/>
                  <a:pt x="3236424" y="2035173"/>
                </a:cubicBezTo>
                <a:lnTo>
                  <a:pt x="3241339" y="2045116"/>
                </a:lnTo>
                <a:lnTo>
                  <a:pt x="3233470" y="2098623"/>
                </a:lnTo>
                <a:cubicBezTo>
                  <a:pt x="3230495" y="2129687"/>
                  <a:pt x="3232618" y="2188321"/>
                  <a:pt x="3230016" y="2240964"/>
                </a:cubicBezTo>
                <a:cubicBezTo>
                  <a:pt x="3226602" y="2283982"/>
                  <a:pt x="3232644" y="2342030"/>
                  <a:pt x="3237809" y="2379644"/>
                </a:cubicBezTo>
                <a:cubicBezTo>
                  <a:pt x="3244462" y="2409884"/>
                  <a:pt x="3221747" y="2435219"/>
                  <a:pt x="3237054" y="2459103"/>
                </a:cubicBezTo>
                <a:cubicBezTo>
                  <a:pt x="3245536" y="2488997"/>
                  <a:pt x="3251426" y="2510390"/>
                  <a:pt x="3255285" y="2538679"/>
                </a:cubicBezTo>
                <a:cubicBezTo>
                  <a:pt x="3258296" y="2574322"/>
                  <a:pt x="3245460" y="2589819"/>
                  <a:pt x="3245073" y="2622720"/>
                </a:cubicBezTo>
                <a:lnTo>
                  <a:pt x="3252960" y="2736087"/>
                </a:lnTo>
                <a:cubicBezTo>
                  <a:pt x="3245577" y="2772183"/>
                  <a:pt x="3230063" y="2856752"/>
                  <a:pt x="3218681" y="2902964"/>
                </a:cubicBezTo>
                <a:cubicBezTo>
                  <a:pt x="3212624" y="2927969"/>
                  <a:pt x="3209733" y="2973979"/>
                  <a:pt x="3203641" y="3008786"/>
                </a:cubicBezTo>
                <a:cubicBezTo>
                  <a:pt x="3197547" y="3043595"/>
                  <a:pt x="3186644" y="3093251"/>
                  <a:pt x="3182123" y="3111815"/>
                </a:cubicBezTo>
                <a:lnTo>
                  <a:pt x="3176517" y="3120169"/>
                </a:lnTo>
                <a:lnTo>
                  <a:pt x="3177035" y="3121646"/>
                </a:lnTo>
                <a:cubicBezTo>
                  <a:pt x="3177423" y="3127588"/>
                  <a:pt x="3176129" y="3130763"/>
                  <a:pt x="3174093" y="3132705"/>
                </a:cubicBezTo>
                <a:lnTo>
                  <a:pt x="3171045" y="3134220"/>
                </a:lnTo>
                <a:lnTo>
                  <a:pt x="3168274" y="3141524"/>
                </a:lnTo>
                <a:lnTo>
                  <a:pt x="3160781" y="3155149"/>
                </a:lnTo>
                <a:cubicBezTo>
                  <a:pt x="3160949" y="3156237"/>
                  <a:pt x="3161116" y="3157326"/>
                  <a:pt x="3161284" y="3158414"/>
                </a:cubicBezTo>
                <a:lnTo>
                  <a:pt x="3152950" y="3180080"/>
                </a:lnTo>
                <a:lnTo>
                  <a:pt x="3153739" y="3180719"/>
                </a:lnTo>
                <a:cubicBezTo>
                  <a:pt x="3155321" y="3182647"/>
                  <a:pt x="3156128" y="3184999"/>
                  <a:pt x="3155342" y="3188313"/>
                </a:cubicBezTo>
                <a:cubicBezTo>
                  <a:pt x="3169797" y="3188216"/>
                  <a:pt x="3159934" y="3192271"/>
                  <a:pt x="3156340" y="3202049"/>
                </a:cubicBezTo>
                <a:cubicBezTo>
                  <a:pt x="3177988" y="3204083"/>
                  <a:pt x="3159779" y="3228842"/>
                  <a:pt x="3169832" y="3237938"/>
                </a:cubicBezTo>
                <a:cubicBezTo>
                  <a:pt x="3166705" y="3245075"/>
                  <a:pt x="3163793" y="3252659"/>
                  <a:pt x="3161244" y="3260564"/>
                </a:cubicBezTo>
                <a:lnTo>
                  <a:pt x="3160005" y="3265314"/>
                </a:lnTo>
                <a:cubicBezTo>
                  <a:pt x="3160063" y="3265371"/>
                  <a:pt x="3160124" y="3265428"/>
                  <a:pt x="3160184" y="3265486"/>
                </a:cubicBezTo>
                <a:cubicBezTo>
                  <a:pt x="3160345" y="3266694"/>
                  <a:pt x="3160101" y="3268319"/>
                  <a:pt x="3159279" y="3270659"/>
                </a:cubicBezTo>
                <a:lnTo>
                  <a:pt x="3157747" y="3273971"/>
                </a:lnTo>
                <a:lnTo>
                  <a:pt x="3155343" y="3283185"/>
                </a:lnTo>
                <a:cubicBezTo>
                  <a:pt x="3155517" y="3284422"/>
                  <a:pt x="3155689" y="3285657"/>
                  <a:pt x="3155860" y="3286893"/>
                </a:cubicBezTo>
                <a:lnTo>
                  <a:pt x="3158001" y="3289146"/>
                </a:lnTo>
                <a:lnTo>
                  <a:pt x="3157508" y="3289877"/>
                </a:lnTo>
                <a:cubicBezTo>
                  <a:pt x="3151604" y="3294411"/>
                  <a:pt x="3144966" y="3293561"/>
                  <a:pt x="3159853" y="3309833"/>
                </a:cubicBezTo>
                <a:cubicBezTo>
                  <a:pt x="3149181" y="3321561"/>
                  <a:pt x="3158789" y="3329345"/>
                  <a:pt x="3157392" y="3351579"/>
                </a:cubicBezTo>
                <a:cubicBezTo>
                  <a:pt x="3148710" y="3357083"/>
                  <a:pt x="3149361" y="3365079"/>
                  <a:pt x="3152871" y="3374240"/>
                </a:cubicBezTo>
                <a:cubicBezTo>
                  <a:pt x="3148885" y="3383513"/>
                  <a:pt x="3145239" y="3392740"/>
                  <a:pt x="3142119" y="3402557"/>
                </a:cubicBezTo>
                <a:lnTo>
                  <a:pt x="3138061" y="3419585"/>
                </a:lnTo>
                <a:lnTo>
                  <a:pt x="3139796" y="3424940"/>
                </a:lnTo>
                <a:cubicBezTo>
                  <a:pt x="3142520" y="3434326"/>
                  <a:pt x="3143300" y="3443700"/>
                  <a:pt x="3137669" y="3463264"/>
                </a:cubicBezTo>
                <a:cubicBezTo>
                  <a:pt x="3147380" y="3480689"/>
                  <a:pt x="3167781" y="3490510"/>
                  <a:pt x="3168140" y="3518969"/>
                </a:cubicBezTo>
                <a:cubicBezTo>
                  <a:pt x="3159473" y="3545761"/>
                  <a:pt x="3191152" y="3574399"/>
                  <a:pt x="3179206" y="3607864"/>
                </a:cubicBezTo>
                <a:cubicBezTo>
                  <a:pt x="3176757" y="3619813"/>
                  <a:pt x="3181069" y="3654600"/>
                  <a:pt x="3189125" y="3659839"/>
                </a:cubicBezTo>
                <a:cubicBezTo>
                  <a:pt x="3191518" y="3666815"/>
                  <a:pt x="3189857" y="3675779"/>
                  <a:pt x="3198077" y="3677681"/>
                </a:cubicBezTo>
                <a:cubicBezTo>
                  <a:pt x="3208136" y="3681475"/>
                  <a:pt x="3196345" y="3709561"/>
                  <a:pt x="3207094" y="3703876"/>
                </a:cubicBezTo>
                <a:cubicBezTo>
                  <a:pt x="3199084" y="3723751"/>
                  <a:pt x="3220453" y="3734396"/>
                  <a:pt x="3227016" y="3748633"/>
                </a:cubicBezTo>
                <a:cubicBezTo>
                  <a:pt x="3218663" y="3764666"/>
                  <a:pt x="3240667" y="3778725"/>
                  <a:pt x="3246806" y="3811324"/>
                </a:cubicBezTo>
                <a:cubicBezTo>
                  <a:pt x="3237058" y="3829063"/>
                  <a:pt x="3251097" y="3833247"/>
                  <a:pt x="3239091" y="3865102"/>
                </a:cubicBezTo>
                <a:cubicBezTo>
                  <a:pt x="3240755" y="3865725"/>
                  <a:pt x="3242340" y="3866659"/>
                  <a:pt x="3243800" y="3867874"/>
                </a:cubicBezTo>
                <a:cubicBezTo>
                  <a:pt x="3252276" y="3874935"/>
                  <a:pt x="3254724" y="3889782"/>
                  <a:pt x="3249268" y="3901031"/>
                </a:cubicBezTo>
                <a:cubicBezTo>
                  <a:pt x="3234180" y="3950514"/>
                  <a:pt x="3270886" y="3938724"/>
                  <a:pt x="3271850" y="3976535"/>
                </a:cubicBezTo>
                <a:cubicBezTo>
                  <a:pt x="3275333" y="4018513"/>
                  <a:pt x="3265836" y="4033210"/>
                  <a:pt x="3253128" y="4091308"/>
                </a:cubicBezTo>
                <a:cubicBezTo>
                  <a:pt x="3262530" y="4093945"/>
                  <a:pt x="3263925" y="4100312"/>
                  <a:pt x="3261491" y="4112665"/>
                </a:cubicBezTo>
                <a:cubicBezTo>
                  <a:pt x="3263824" y="4132845"/>
                  <a:pt x="3285122" y="4124005"/>
                  <a:pt x="3275235" y="4148543"/>
                </a:cubicBezTo>
                <a:cubicBezTo>
                  <a:pt x="3282222" y="4163609"/>
                  <a:pt x="3300717" y="4191930"/>
                  <a:pt x="3303406" y="4203059"/>
                </a:cubicBezTo>
                <a:cubicBezTo>
                  <a:pt x="3307769" y="4216879"/>
                  <a:pt x="3289765" y="4198911"/>
                  <a:pt x="3291377" y="4215304"/>
                </a:cubicBezTo>
                <a:cubicBezTo>
                  <a:pt x="3295421" y="4234470"/>
                  <a:pt x="3290844" y="4240556"/>
                  <a:pt x="3303627" y="4247412"/>
                </a:cubicBezTo>
                <a:cubicBezTo>
                  <a:pt x="3300302" y="4270043"/>
                  <a:pt x="3313094" y="4269840"/>
                  <a:pt x="3323715" y="4295574"/>
                </a:cubicBezTo>
                <a:cubicBezTo>
                  <a:pt x="3318854" y="4309546"/>
                  <a:pt x="3323708" y="4317748"/>
                  <a:pt x="3331757" y="4324626"/>
                </a:cubicBezTo>
                <a:cubicBezTo>
                  <a:pt x="3334500" y="4352298"/>
                  <a:pt x="3348521" y="4373553"/>
                  <a:pt x="3357571" y="4402594"/>
                </a:cubicBezTo>
                <a:cubicBezTo>
                  <a:pt x="3395421" y="4440113"/>
                  <a:pt x="3406716" y="4492429"/>
                  <a:pt x="3416883" y="4511276"/>
                </a:cubicBezTo>
                <a:lnTo>
                  <a:pt x="3418568" y="4515669"/>
                </a:lnTo>
                <a:cubicBezTo>
                  <a:pt x="3418685" y="4519956"/>
                  <a:pt x="3418801" y="4524244"/>
                  <a:pt x="3418918" y="4528531"/>
                </a:cubicBezTo>
                <a:cubicBezTo>
                  <a:pt x="3418727" y="4530191"/>
                  <a:pt x="3418537" y="4531850"/>
                  <a:pt x="3418346" y="4533510"/>
                </a:cubicBezTo>
                <a:cubicBezTo>
                  <a:pt x="3418215" y="4536889"/>
                  <a:pt x="3418462" y="4539065"/>
                  <a:pt x="3419005" y="4540494"/>
                </a:cubicBezTo>
                <a:lnTo>
                  <a:pt x="3424268" y="4595886"/>
                </a:lnTo>
                <a:cubicBezTo>
                  <a:pt x="3429156" y="4624362"/>
                  <a:pt x="3443934" y="4682306"/>
                  <a:pt x="3448330" y="4711348"/>
                </a:cubicBezTo>
                <a:lnTo>
                  <a:pt x="3445621" y="4714874"/>
                </a:lnTo>
                <a:cubicBezTo>
                  <a:pt x="3444103" y="4718397"/>
                  <a:pt x="3443735" y="4723077"/>
                  <a:pt x="3445980" y="4730345"/>
                </a:cubicBezTo>
                <a:lnTo>
                  <a:pt x="3446976" y="4731926"/>
                </a:lnTo>
                <a:lnTo>
                  <a:pt x="3443720" y="4745408"/>
                </a:lnTo>
                <a:cubicBezTo>
                  <a:pt x="3444756" y="4771155"/>
                  <a:pt x="3455466" y="4843107"/>
                  <a:pt x="3453194" y="4886406"/>
                </a:cubicBezTo>
                <a:cubicBezTo>
                  <a:pt x="3454856" y="4906631"/>
                  <a:pt x="3481235" y="5008239"/>
                  <a:pt x="3455210" y="5025296"/>
                </a:cubicBezTo>
                <a:cubicBezTo>
                  <a:pt x="3442202" y="5116320"/>
                  <a:pt x="3464654" y="5119078"/>
                  <a:pt x="3462841" y="5211091"/>
                </a:cubicBezTo>
                <a:cubicBezTo>
                  <a:pt x="3469390" y="5269669"/>
                  <a:pt x="3462794" y="5327391"/>
                  <a:pt x="3469385" y="5356669"/>
                </a:cubicBezTo>
                <a:cubicBezTo>
                  <a:pt x="3471479" y="5361935"/>
                  <a:pt x="3474277" y="5366825"/>
                  <a:pt x="3477268" y="5371683"/>
                </a:cubicBezTo>
                <a:lnTo>
                  <a:pt x="3478824" y="5374232"/>
                </a:lnTo>
                <a:lnTo>
                  <a:pt x="3486664" y="5427532"/>
                </a:lnTo>
                <a:lnTo>
                  <a:pt x="3499845" y="5523238"/>
                </a:lnTo>
                <a:cubicBezTo>
                  <a:pt x="3496480" y="5535759"/>
                  <a:pt x="3498126" y="5574631"/>
                  <a:pt x="3505782" y="5582050"/>
                </a:cubicBezTo>
                <a:cubicBezTo>
                  <a:pt x="3507640" y="5590169"/>
                  <a:pt x="3505294" y="5599602"/>
                  <a:pt x="3513368" y="5603412"/>
                </a:cubicBezTo>
                <a:cubicBezTo>
                  <a:pt x="3518549" y="5620896"/>
                  <a:pt x="3530454" y="5660930"/>
                  <a:pt x="3536869" y="5686953"/>
                </a:cubicBezTo>
                <a:cubicBezTo>
                  <a:pt x="3527290" y="5702684"/>
                  <a:pt x="3548216" y="5722678"/>
                  <a:pt x="3551859" y="5759548"/>
                </a:cubicBezTo>
                <a:cubicBezTo>
                  <a:pt x="3540751" y="5776843"/>
                  <a:pt x="3554471" y="5784377"/>
                  <a:pt x="3540024" y="5816599"/>
                </a:cubicBezTo>
                <a:cubicBezTo>
                  <a:pt x="3541640" y="5817630"/>
                  <a:pt x="3543154" y="5818984"/>
                  <a:pt x="3544521" y="5820619"/>
                </a:cubicBezTo>
                <a:cubicBezTo>
                  <a:pt x="3552455" y="5830118"/>
                  <a:pt x="3553767" y="5846834"/>
                  <a:pt x="3547449" y="5857956"/>
                </a:cubicBezTo>
                <a:cubicBezTo>
                  <a:pt x="3528571" y="5908761"/>
                  <a:pt x="3532186" y="5952107"/>
                  <a:pt x="3530253" y="5993572"/>
                </a:cubicBezTo>
                <a:cubicBezTo>
                  <a:pt x="3530522" y="6040113"/>
                  <a:pt x="3553891" y="6005695"/>
                  <a:pt x="3536734" y="6066404"/>
                </a:cubicBezTo>
                <a:cubicBezTo>
                  <a:pt x="3545935" y="6071268"/>
                  <a:pt x="3546842" y="6078512"/>
                  <a:pt x="3543461" y="6091477"/>
                </a:cubicBezTo>
                <a:cubicBezTo>
                  <a:pt x="3549602" y="6107585"/>
                  <a:pt x="3568275" y="6137061"/>
                  <a:pt x="3573577" y="6163051"/>
                </a:cubicBezTo>
                <a:cubicBezTo>
                  <a:pt x="3577046" y="6182032"/>
                  <a:pt x="3572259" y="6223892"/>
                  <a:pt x="3575275" y="6247420"/>
                </a:cubicBezTo>
                <a:cubicBezTo>
                  <a:pt x="3570217" y="6271412"/>
                  <a:pt x="3583023" y="6273898"/>
                  <a:pt x="3591673" y="6304222"/>
                </a:cubicBezTo>
                <a:cubicBezTo>
                  <a:pt x="3585743" y="6318440"/>
                  <a:pt x="3589967" y="6328418"/>
                  <a:pt x="3597489" y="6337624"/>
                </a:cubicBezTo>
                <a:cubicBezTo>
                  <a:pt x="3598113" y="6368401"/>
                  <a:pt x="3610504" y="6394558"/>
                  <a:pt x="3617330" y="6428161"/>
                </a:cubicBezTo>
                <a:cubicBezTo>
                  <a:pt x="3612404" y="6466489"/>
                  <a:pt x="3633001" y="6482393"/>
                  <a:pt x="3640218" y="6518318"/>
                </a:cubicBezTo>
                <a:cubicBezTo>
                  <a:pt x="3625420" y="6557419"/>
                  <a:pt x="3668862" y="6537820"/>
                  <a:pt x="3670788" y="6568733"/>
                </a:cubicBezTo>
                <a:cubicBezTo>
                  <a:pt x="3659124" y="6621466"/>
                  <a:pt x="3685482" y="6565072"/>
                  <a:pt x="3687763" y="6643164"/>
                </a:cubicBezTo>
                <a:cubicBezTo>
                  <a:pt x="3685396" y="6647995"/>
                  <a:pt x="3689317" y="6656838"/>
                  <a:pt x="3693097" y="6655183"/>
                </a:cubicBezTo>
                <a:cubicBezTo>
                  <a:pt x="3693444" y="6672318"/>
                  <a:pt x="3690193" y="6715787"/>
                  <a:pt x="3689847" y="6745974"/>
                </a:cubicBezTo>
                <a:cubicBezTo>
                  <a:pt x="3689583" y="6773144"/>
                  <a:pt x="3690048" y="6817635"/>
                  <a:pt x="3691023" y="6836306"/>
                </a:cubicBezTo>
                <a:lnTo>
                  <a:pt x="3695699" y="6858001"/>
                </a:lnTo>
                <a:lnTo>
                  <a:pt x="0" y="6858000"/>
                </a:lnTo>
                <a:close/>
              </a:path>
            </a:pathLst>
          </a:custGeom>
        </p:spPr>
      </p:pic>
      <p:sp>
        <p:nvSpPr>
          <p:cNvPr id="6" name="Rectangle 1">
            <a:extLst>
              <a:ext uri="{FF2B5EF4-FFF2-40B4-BE49-F238E27FC236}">
                <a16:creationId xmlns:a16="http://schemas.microsoft.com/office/drawing/2014/main" id="{F371A537-6C88-F6A7-E067-0C6E0F46697A}"/>
              </a:ext>
            </a:extLst>
          </p:cNvPr>
          <p:cNvSpPr>
            <a:spLocks noChangeArrowheads="1"/>
          </p:cNvSpPr>
          <p:nvPr/>
        </p:nvSpPr>
        <p:spPr bwMode="auto">
          <a:xfrm>
            <a:off x="5132466" y="5210908"/>
            <a:ext cx="5622766" cy="128164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algn="ctr"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lumMod val="85000"/>
                    <a:lumOff val="15000"/>
                  </a:schemeClr>
                </a:solidFill>
                <a:effectLst/>
              </a:rPr>
              <a:t>MAY 8, 2023</a:t>
            </a:r>
          </a:p>
          <a:p>
            <a:pPr marL="0" marR="0" lvl="0" indent="-228600" algn="ctr"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lumMod val="85000"/>
                    <a:lumOff val="15000"/>
                  </a:schemeClr>
                </a:solidFill>
                <a:effectLst/>
              </a:rPr>
              <a:t>CVEN 5301: OPTIMIZATION FOR ENGINEERS</a:t>
            </a:r>
          </a:p>
          <a:p>
            <a:pPr marL="0" marR="0" lvl="0" indent="-228600" algn="ctr"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lumMod val="85000"/>
                    <a:lumOff val="15000"/>
                  </a:schemeClr>
                </a:solidFill>
                <a:effectLst/>
              </a:rPr>
              <a:t> Dr. E. Annette Hernandez, PhD, PE</a:t>
            </a:r>
            <a:endParaRPr kumimoji="0" lang="en-US" altLang="en-US" sz="2000" b="0" i="0" u="none" strike="noStrike" cap="none" normalizeH="0" baseline="0" dirty="0">
              <a:ln>
                <a:noFill/>
              </a:ln>
              <a:solidFill>
                <a:schemeClr val="tx1">
                  <a:lumMod val="85000"/>
                  <a:lumOff val="15000"/>
                </a:schemeClr>
              </a:solidFill>
              <a:effectLst/>
            </a:endParaRPr>
          </a:p>
        </p:txBody>
      </p:sp>
      <p:sp>
        <p:nvSpPr>
          <p:cNvPr id="5" name="TextBox 4">
            <a:extLst>
              <a:ext uri="{FF2B5EF4-FFF2-40B4-BE49-F238E27FC236}">
                <a16:creationId xmlns:a16="http://schemas.microsoft.com/office/drawing/2014/main" id="{2F27D8B7-3E5A-F925-F5F8-21200EF689D6}"/>
              </a:ext>
            </a:extLst>
          </p:cNvPr>
          <p:cNvSpPr txBox="1"/>
          <p:nvPr/>
        </p:nvSpPr>
        <p:spPr>
          <a:xfrm>
            <a:off x="3174896" y="2460240"/>
            <a:ext cx="7894723" cy="2427844"/>
          </a:xfrm>
          <a:prstGeom prst="rect">
            <a:avLst/>
          </a:prstGeom>
          <a:noFill/>
        </p:spPr>
        <p:txBody>
          <a:bodyPr wrap="square">
            <a:spAutoFit/>
          </a:bodyPr>
          <a:lstStyle/>
          <a:p>
            <a:pPr marL="914400" marR="0" indent="457200" algn="ctr">
              <a:lnSpc>
                <a:spcPct val="150000"/>
              </a:lnSpc>
              <a:spcBef>
                <a:spcPts val="0"/>
              </a:spcBef>
              <a:spcAft>
                <a:spcPts val="6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Grou</a:t>
            </a:r>
            <a:r>
              <a:rPr lang="en-US" b="1" dirty="0">
                <a:latin typeface="Times New Roman" panose="02020603050405020304" pitchFamily="18" charset="0"/>
                <a:ea typeface="Times New Roman" panose="02020603050405020304" pitchFamily="18" charset="0"/>
                <a:cs typeface="Times New Roman" panose="02020603050405020304" pitchFamily="18" charset="0"/>
              </a:rPr>
              <a:t>p Member:</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914400" marR="0" indent="457200" algn="ctr">
              <a:lnSpc>
                <a:spcPct val="150000"/>
              </a:lnSpc>
              <a:spcBef>
                <a:spcPts val="0"/>
              </a:spcBef>
              <a:spcAft>
                <a:spcPts val="6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Md Saffiquzzaman Chowdhury    (L20567403)</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algn="ctr">
              <a:lnSpc>
                <a:spcPct val="150000"/>
              </a:lnSpc>
              <a:spcBef>
                <a:spcPts val="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Deseyi John                                  (L20578544)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ctr">
              <a:lnSpc>
                <a:spcPct val="150000"/>
              </a:lnSpc>
              <a:spcBef>
                <a:spcPts val="0"/>
              </a:spcBef>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Jigarbhai Sonani 	                 (L20578048)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ctr">
              <a:lnSpc>
                <a:spcPct val="150000"/>
              </a:lnSpc>
              <a:spcBef>
                <a:spcPts val="0"/>
              </a:spcBef>
              <a:spcAft>
                <a:spcPts val="600"/>
              </a:spcAft>
              <a:tabLst>
                <a:tab pos="36576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Minhajul Abedin Tajik                  (L20521113)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1661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a:extLst>
              <a:ext uri="{FF2B5EF4-FFF2-40B4-BE49-F238E27FC236}">
                <a16:creationId xmlns:a16="http://schemas.microsoft.com/office/drawing/2014/main" id="{FAD56911-D67F-14B8-C441-59E8BFC807AF}"/>
              </a:ext>
            </a:extLst>
          </p:cNvPr>
          <p:cNvSpPr>
            <a:spLocks noGrp="1"/>
          </p:cNvSpPr>
          <p:nvPr>
            <p:ph idx="1"/>
          </p:nvPr>
        </p:nvSpPr>
        <p:spPr>
          <a:xfrm rot="16200000">
            <a:off x="-853085" y="3342053"/>
            <a:ext cx="5497036" cy="395054"/>
          </a:xfrm>
        </p:spPr>
        <p:txBody>
          <a:bodyPr>
            <a:normAutofit lnSpcReduction="10000"/>
          </a:bodyPr>
          <a:lstStyle/>
          <a:p>
            <a:pPr algn="ctr"/>
            <a:r>
              <a:rPr lang="en-US" sz="2400">
                <a:latin typeface="Times New Roman" panose="02020603050405020304" pitchFamily="18" charset="0"/>
                <a:cs typeface="Times New Roman" panose="02020603050405020304" pitchFamily="18" charset="0"/>
              </a:rPr>
              <a:t>Heat Map with Avg nitrate </a:t>
            </a:r>
            <a:endParaRPr lang="en-US"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9374D8F-FF2C-8EFB-225F-834BCBD5EA56}"/>
              </a:ext>
            </a:extLst>
          </p:cNvPr>
          <p:cNvPicPr>
            <a:picLocks noChangeAspect="1"/>
          </p:cNvPicPr>
          <p:nvPr/>
        </p:nvPicPr>
        <p:blipFill rotWithShape="1">
          <a:blip r:embed="rId2">
            <a:extLst>
              <a:ext uri="{28A0092B-C50C-407E-A947-70E740481C1C}">
                <a14:useLocalDpi xmlns:a14="http://schemas.microsoft.com/office/drawing/2010/main" val="0"/>
              </a:ext>
            </a:extLst>
          </a:blip>
          <a:srcRect l="-32" t="17693" r="32"/>
          <a:stretch/>
        </p:blipFill>
        <p:spPr>
          <a:xfrm>
            <a:off x="2519309" y="0"/>
            <a:ext cx="9669642" cy="6858000"/>
          </a:xfrm>
          <a:prstGeom prst="rect">
            <a:avLst/>
          </a:prstGeom>
        </p:spPr>
      </p:pic>
    </p:spTree>
    <p:extLst>
      <p:ext uri="{BB962C8B-B14F-4D97-AF65-F5344CB8AC3E}">
        <p14:creationId xmlns:p14="http://schemas.microsoft.com/office/powerpoint/2010/main" val="180780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F97157-E072-AFB4-9DC7-9F6D9230F30A}"/>
              </a:ext>
            </a:extLst>
          </p:cNvPr>
          <p:cNvSpPr>
            <a:spLocks noGrp="1"/>
          </p:cNvSpPr>
          <p:nvPr>
            <p:ph type="title"/>
          </p:nvPr>
        </p:nvSpPr>
        <p:spPr>
          <a:xfrm>
            <a:off x="686834" y="1153572"/>
            <a:ext cx="3200400" cy="4461163"/>
          </a:xfrm>
        </p:spPr>
        <p:txBody>
          <a:bodyPr>
            <a:normAutofit/>
          </a:bodyPr>
          <a:lstStyle/>
          <a:p>
            <a:r>
              <a:rPr lang="en-US"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Discussion</a:t>
            </a:r>
            <a:endParaRPr lang="en-US">
              <a:solidFill>
                <a:srgbClr val="FFFFFF"/>
              </a:solidFill>
            </a:endParaRPr>
          </a:p>
        </p:txBody>
      </p:sp>
      <p:sp>
        <p:nvSpPr>
          <p:cNvPr id="31"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B49425-8E2B-B028-CF2F-5382C42B81B0}"/>
              </a:ext>
            </a:extLst>
          </p:cNvPr>
          <p:cNvSpPr>
            <a:spLocks noGrp="1"/>
          </p:cNvSpPr>
          <p:nvPr>
            <p:ph idx="1"/>
          </p:nvPr>
        </p:nvSpPr>
        <p:spPr>
          <a:xfrm>
            <a:off x="4447308" y="591344"/>
            <a:ext cx="6906491" cy="5585619"/>
          </a:xfrm>
        </p:spPr>
        <p:txBody>
          <a:bodyPr anchor="ctr">
            <a:normAutofit/>
          </a:bodyPr>
          <a:lstStyle/>
          <a:p>
            <a:pPr marL="514350" indent="-514350">
              <a:buFont typeface="+mj-lt"/>
              <a:buAutoNum type="arabicPeriod"/>
            </a:pPr>
            <a:r>
              <a:rPr lang="en-US">
                <a:latin typeface="Times New Roman" panose="02020603050405020304" pitchFamily="18" charset="0"/>
                <a:cs typeface="Times New Roman" panose="02020603050405020304" pitchFamily="18" charset="0"/>
              </a:rPr>
              <a:t>Reduce Nitrogen Use</a:t>
            </a:r>
          </a:p>
          <a:p>
            <a:pPr marL="514350" indent="-514350">
              <a:buFont typeface="+mj-lt"/>
              <a:buAutoNum type="arabicPeriod"/>
            </a:pPr>
            <a:r>
              <a:rPr lang="en-US">
                <a:latin typeface="Times New Roman" panose="02020603050405020304" pitchFamily="18" charset="0"/>
                <a:cs typeface="Times New Roman" panose="02020603050405020304" pitchFamily="18" charset="0"/>
              </a:rPr>
              <a:t>Proper Wastewater Management</a:t>
            </a:r>
          </a:p>
          <a:p>
            <a:pPr marL="514350" indent="-514350">
              <a:buFont typeface="+mj-lt"/>
              <a:buAutoNum type="arabicPeriod"/>
            </a:pPr>
            <a:r>
              <a:rPr lang="en-US">
                <a:latin typeface="Times New Roman" panose="02020603050405020304" pitchFamily="18" charset="0"/>
                <a:cs typeface="Times New Roman" panose="02020603050405020304" pitchFamily="18" charset="0"/>
              </a:rPr>
              <a:t>Precision Farming</a:t>
            </a:r>
          </a:p>
          <a:p>
            <a:pPr marL="514350" indent="-514350">
              <a:buFont typeface="+mj-lt"/>
              <a:buAutoNum type="arabicPeriod"/>
            </a:pPr>
            <a:r>
              <a:rPr lang="en-US">
                <a:latin typeface="Times New Roman" panose="02020603050405020304" pitchFamily="18" charset="0"/>
                <a:cs typeface="Times New Roman" panose="02020603050405020304" pitchFamily="18" charset="0"/>
              </a:rPr>
              <a:t>Crop Rotation</a:t>
            </a:r>
          </a:p>
          <a:p>
            <a:pPr marL="514350" indent="-514350">
              <a:buFont typeface="+mj-lt"/>
              <a:buAutoNum type="arabicPeriod"/>
            </a:pPr>
            <a:r>
              <a:rPr lang="en-US">
                <a:latin typeface="Times New Roman" panose="02020603050405020304" pitchFamily="18" charset="0"/>
                <a:cs typeface="Times New Roman" panose="02020603050405020304" pitchFamily="18" charset="0"/>
              </a:rPr>
              <a:t>Treatment Systems</a:t>
            </a:r>
          </a:p>
          <a:p>
            <a:pPr marL="514350" indent="-514350">
              <a:buFont typeface="+mj-lt"/>
              <a:buAutoNum type="arabicPeriod"/>
            </a:pPr>
            <a:r>
              <a:rPr lang="en-US">
                <a:latin typeface="Times New Roman" panose="02020603050405020304" pitchFamily="18" charset="0"/>
                <a:cs typeface="Times New Roman" panose="02020603050405020304" pitchFamily="18" charset="0"/>
              </a:rPr>
              <a:t>Education and Outreach</a:t>
            </a:r>
          </a:p>
        </p:txBody>
      </p:sp>
    </p:spTree>
    <p:extLst>
      <p:ext uri="{BB962C8B-B14F-4D97-AF65-F5344CB8AC3E}">
        <p14:creationId xmlns:p14="http://schemas.microsoft.com/office/powerpoint/2010/main" val="165299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4752CE09-4CD6-AA6B-843E-215F58555F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E1AD5D70-2969-DD5B-EA01-CB41A4883830}"/>
              </a:ext>
            </a:extLst>
          </p:cNvPr>
          <p:cNvSpPr>
            <a:spLocks noGrp="1"/>
          </p:cNvSpPr>
          <p:nvPr>
            <p:ph idx="1"/>
          </p:nvPr>
        </p:nvSpPr>
        <p:spPr>
          <a:xfrm>
            <a:off x="6096000" y="1485766"/>
            <a:ext cx="5928607" cy="3639289"/>
          </a:xfrm>
        </p:spPr>
        <p:txBody>
          <a:bodyPr anchor="ctr">
            <a:normAutofit/>
          </a:bodyPr>
          <a:lstStyle/>
          <a:p>
            <a:r>
              <a:rPr lang="en-US" sz="8800" dirty="0">
                <a:solidFill>
                  <a:schemeClr val="tx2"/>
                </a:solidFill>
                <a:latin typeface="Times New Roman" panose="02020603050405020304" pitchFamily="18" charset="0"/>
                <a:cs typeface="Times New Roman" panose="02020603050405020304" pitchFamily="18" charset="0"/>
              </a:rPr>
              <a:t>Thank you</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0517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8">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10">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025E5-7D76-004D-7428-EFBAABA26DC6}"/>
              </a:ext>
            </a:extLst>
          </p:cNvPr>
          <p:cNvSpPr>
            <a:spLocks noGrp="1"/>
          </p:cNvSpPr>
          <p:nvPr>
            <p:ph type="title"/>
          </p:nvPr>
        </p:nvSpPr>
        <p:spPr>
          <a:xfrm>
            <a:off x="1137035" y="609600"/>
            <a:ext cx="3595678" cy="1330839"/>
          </a:xfrm>
        </p:spPr>
        <p:txBody>
          <a:bodyPr>
            <a:normAutofit/>
          </a:bodyPr>
          <a:lstStyle/>
          <a:p>
            <a:r>
              <a:rPr lang="en-US" b="1">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a:p>
        </p:txBody>
      </p:sp>
      <p:pic>
        <p:nvPicPr>
          <p:cNvPr id="4" name="Picture 3" descr="Diagram&#10;&#10;Description automatically generated">
            <a:extLst>
              <a:ext uri="{FF2B5EF4-FFF2-40B4-BE49-F238E27FC236}">
                <a16:creationId xmlns:a16="http://schemas.microsoft.com/office/drawing/2014/main" id="{03FDDAE8-1208-6A07-9BDC-694D2EBB36D5}"/>
              </a:ext>
            </a:extLst>
          </p:cNvPr>
          <p:cNvPicPr>
            <a:picLocks noChangeAspect="1"/>
          </p:cNvPicPr>
          <p:nvPr/>
        </p:nvPicPr>
        <p:blipFill rotWithShape="1">
          <a:blip r:embed="rId2">
            <a:extLst>
              <a:ext uri="{28A0092B-C50C-407E-A947-70E740481C1C}">
                <a14:useLocalDpi xmlns:a14="http://schemas.microsoft.com/office/drawing/2010/main" val="0"/>
              </a:ext>
            </a:extLst>
          </a:blip>
          <a:srcRect l="4841" r="11649" b="2"/>
          <a:stretch/>
        </p:blipFill>
        <p:spPr>
          <a:xfrm>
            <a:off x="5470073" y="1"/>
            <a:ext cx="6747539"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
        <p:nvSpPr>
          <p:cNvPr id="3" name="Content Placeholder 2">
            <a:extLst>
              <a:ext uri="{FF2B5EF4-FFF2-40B4-BE49-F238E27FC236}">
                <a16:creationId xmlns:a16="http://schemas.microsoft.com/office/drawing/2014/main" id="{7E9D9181-1474-7222-76BB-8FC577A01C93}"/>
              </a:ext>
            </a:extLst>
          </p:cNvPr>
          <p:cNvSpPr>
            <a:spLocks noGrp="1"/>
          </p:cNvSpPr>
          <p:nvPr>
            <p:ph idx="1"/>
          </p:nvPr>
        </p:nvSpPr>
        <p:spPr>
          <a:xfrm>
            <a:off x="142240" y="2194102"/>
            <a:ext cx="5222240" cy="3908586"/>
          </a:xfrm>
        </p:spPr>
        <p:txBody>
          <a:bodyPr>
            <a:normAutofit/>
          </a:bodyPr>
          <a:lstStyle/>
          <a:p>
            <a:pPr algn="just"/>
            <a:r>
              <a:rPr lang="en-US" sz="1800" b="1">
                <a:latin typeface="Times New Roman" panose="02020603050405020304" pitchFamily="18" charset="0"/>
                <a:cs typeface="Times New Roman" panose="02020603050405020304" pitchFamily="18" charset="0"/>
              </a:rPr>
              <a:t>Motivation:</a:t>
            </a:r>
            <a:r>
              <a:rPr lang="en-US" sz="1800">
                <a:latin typeface="Times New Roman" panose="02020603050405020304" pitchFamily="18" charset="0"/>
                <a:cs typeface="Times New Roman" panose="02020603050405020304" pitchFamily="18" charset="0"/>
              </a:rPr>
              <a:t> Nitrate is naturally occurring in groundwater and is essential for plant growth. Excessive levels can be harmful to human health and can come from agricultural practices, leaky septic systems, and other human activities. To prevent contamination, it is important to monitor nitrate levels and use responsible chemical practices and proper septic system maintenance. Overuse or improper application of fertilizers is a major contributor to excess nitrate leaching into groundwater.</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879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3">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7B01AC-C30D-A8E8-F056-78CFCC6B9816}"/>
              </a:ext>
            </a:extLst>
          </p:cNvPr>
          <p:cNvSpPr>
            <a:spLocks noGrp="1"/>
          </p:cNvSpPr>
          <p:nvPr>
            <p:ph type="title"/>
          </p:nvPr>
        </p:nvSpPr>
        <p:spPr>
          <a:xfrm>
            <a:off x="1137037" y="741082"/>
            <a:ext cx="9274512" cy="949606"/>
          </a:xfrm>
        </p:spPr>
        <p:txBody>
          <a:bodyPr>
            <a:normAutofit/>
          </a:bodyPr>
          <a:lstStyle/>
          <a:p>
            <a:r>
              <a:rPr lang="en-US" b="1">
                <a:latin typeface="Times New Roman" panose="02020603050405020304" pitchFamily="18" charset="0"/>
                <a:cs typeface="Times New Roman" panose="02020603050405020304" pitchFamily="18" charset="0"/>
              </a:rPr>
              <a:t>Objective</a:t>
            </a:r>
          </a:p>
        </p:txBody>
      </p:sp>
      <p:sp>
        <p:nvSpPr>
          <p:cNvPr id="16" name="Freeform: Shape 15">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F9A7FB7-0988-61AB-006B-EEEB6CCDD9A6}"/>
              </a:ext>
            </a:extLst>
          </p:cNvPr>
          <p:cNvSpPr>
            <a:spLocks noGrp="1"/>
          </p:cNvSpPr>
          <p:nvPr>
            <p:ph idx="1"/>
          </p:nvPr>
        </p:nvSpPr>
        <p:spPr>
          <a:xfrm>
            <a:off x="1472752" y="2548100"/>
            <a:ext cx="9001885" cy="933347"/>
          </a:xfrm>
        </p:spPr>
        <p:txBody>
          <a:bodyPr/>
          <a:lstStyle/>
          <a:p>
            <a:pPr marL="291465" indent="-291465" algn="just" defTabSz="777240">
              <a:lnSpc>
                <a:spcPct val="150000"/>
              </a:lnSpc>
              <a:spcBef>
                <a:spcPts val="0"/>
              </a:spcBef>
              <a:buFont typeface="+mj-lt"/>
              <a:buAutoNum type="arabicPeriod"/>
            </a:pPr>
            <a:r>
              <a:rPr lang="en-US" sz="1530" kern="1200">
                <a:solidFill>
                  <a:schemeClr val="tx1"/>
                </a:solidFill>
                <a:latin typeface="Times New Roman" panose="02020603050405020304" pitchFamily="18" charset="0"/>
                <a:ea typeface="+mn-ea"/>
                <a:cs typeface="Times New Roman" panose="02020603050405020304" pitchFamily="18" charset="0"/>
              </a:rPr>
              <a:t>Use DEA to measure the efficiency of wells in Gulf coast County.</a:t>
            </a:r>
            <a:endParaRPr lang="en-US" sz="1530" kern="1200">
              <a:solidFill>
                <a:schemeClr val="tx1"/>
              </a:solidFill>
              <a:latin typeface="Calibri" panose="020F0502020204030204" pitchFamily="34" charset="0"/>
              <a:ea typeface="+mn-ea"/>
              <a:cs typeface="Times New Roman" panose="02020603050405020304" pitchFamily="18" charset="0"/>
            </a:endParaRPr>
          </a:p>
          <a:p>
            <a:pPr marL="291465" indent="-291465" algn="just" defTabSz="777240">
              <a:lnSpc>
                <a:spcPct val="150000"/>
              </a:lnSpc>
              <a:spcBef>
                <a:spcPts val="0"/>
              </a:spcBef>
              <a:buFont typeface="+mj-lt"/>
              <a:buAutoNum type="arabicPeriod"/>
            </a:pPr>
            <a:r>
              <a:rPr lang="en-US" sz="1530" kern="1200">
                <a:solidFill>
                  <a:schemeClr val="tx1"/>
                </a:solidFill>
                <a:latin typeface="Times New Roman" panose="02020603050405020304" pitchFamily="18" charset="0"/>
                <a:ea typeface="+mn-ea"/>
                <a:cs typeface="Times New Roman" panose="02020603050405020304" pitchFamily="18" charset="0"/>
              </a:rPr>
              <a:t>Identify the most and least efficient wells based on the DEA analysis.</a:t>
            </a:r>
            <a:endParaRPr lang="en-US" sz="1530" kern="1200">
              <a:solidFill>
                <a:schemeClr val="tx1"/>
              </a:solidFill>
              <a:latin typeface="Calibri" panose="020F0502020204030204" pitchFamily="34" charset="0"/>
              <a:ea typeface="+mn-ea"/>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FC250AB-C0C9-ACC5-B2C5-5DD81DEC071F}"/>
              </a:ext>
            </a:extLst>
          </p:cNvPr>
          <p:cNvSpPr txBox="1"/>
          <p:nvPr/>
        </p:nvSpPr>
        <p:spPr>
          <a:xfrm>
            <a:off x="1050925" y="3682849"/>
            <a:ext cx="9810750" cy="653064"/>
          </a:xfrm>
          <a:prstGeom prst="rect">
            <a:avLst/>
          </a:prstGeom>
          <a:noFill/>
        </p:spPr>
        <p:txBody>
          <a:bodyPr wrap="square">
            <a:spAutoFit/>
          </a:bodyPr>
          <a:lstStyle/>
          <a:p>
            <a:pPr marL="388620" lvl="1" algn="just" defTabSz="777240">
              <a:lnSpc>
                <a:spcPct val="150000"/>
              </a:lnSpc>
              <a:spcAft>
                <a:spcPts val="680"/>
              </a:spcAft>
              <a:buSzPts val="1400"/>
            </a:pPr>
            <a:r>
              <a:rPr lang="en-US" sz="2720" b="1" kern="1200">
                <a:solidFill>
                  <a:schemeClr val="tx1"/>
                </a:solidFill>
                <a:latin typeface="Times New Roman" panose="02020603050405020304" pitchFamily="18" charset="0"/>
                <a:ea typeface="+mn-ea"/>
                <a:cs typeface="Times New Roman" panose="02020603050405020304" pitchFamily="18" charset="0"/>
              </a:rPr>
              <a:t>Factors Affecting Nitrate Level in Ground Water:</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EDAB4A8-35C1-81FA-3722-5085DD936A29}"/>
              </a:ext>
            </a:extLst>
          </p:cNvPr>
          <p:cNvSpPr txBox="1"/>
          <p:nvPr/>
        </p:nvSpPr>
        <p:spPr>
          <a:xfrm>
            <a:off x="1472752" y="4449687"/>
            <a:ext cx="9001885" cy="1577355"/>
          </a:xfrm>
          <a:prstGeom prst="rect">
            <a:avLst/>
          </a:prstGeom>
          <a:noFill/>
        </p:spPr>
        <p:txBody>
          <a:bodyPr wrap="square">
            <a:spAutoFit/>
          </a:bodyPr>
          <a:lstStyle/>
          <a:p>
            <a:pPr marL="291465" indent="-291465" defTabSz="777240">
              <a:spcAft>
                <a:spcPts val="600"/>
              </a:spcAft>
              <a:buAutoNum type="arabicPeriod"/>
            </a:pPr>
            <a:r>
              <a:rPr lang="en-US" sz="1530" kern="1200">
                <a:solidFill>
                  <a:schemeClr val="tx1"/>
                </a:solidFill>
                <a:latin typeface="Times New Roman" panose="02020603050405020304" pitchFamily="18" charset="0"/>
                <a:ea typeface="+mn-ea"/>
                <a:cs typeface="+mn-cs"/>
              </a:rPr>
              <a:t>Animal manure and wastewater</a:t>
            </a:r>
          </a:p>
          <a:p>
            <a:pPr marL="291465" indent="-291465" defTabSz="777240">
              <a:spcAft>
                <a:spcPts val="600"/>
              </a:spcAft>
              <a:buAutoNum type="arabicPeriod"/>
            </a:pPr>
            <a:r>
              <a:rPr lang="en-US" sz="1530" kern="1200">
                <a:solidFill>
                  <a:schemeClr val="tx1"/>
                </a:solidFill>
                <a:latin typeface="Times New Roman" panose="02020603050405020304" pitchFamily="18" charset="0"/>
                <a:ea typeface="+mn-ea"/>
                <a:cs typeface="+mn-cs"/>
              </a:rPr>
              <a:t>Septic systems</a:t>
            </a:r>
          </a:p>
          <a:p>
            <a:pPr marL="291465" indent="-291465" defTabSz="777240">
              <a:spcAft>
                <a:spcPts val="600"/>
              </a:spcAft>
              <a:buAutoNum type="arabicPeriod"/>
            </a:pPr>
            <a:r>
              <a:rPr lang="en-US" sz="1530" kern="1200">
                <a:solidFill>
                  <a:schemeClr val="tx1"/>
                </a:solidFill>
                <a:latin typeface="Times New Roman" panose="02020603050405020304" pitchFamily="18" charset="0"/>
                <a:ea typeface="+mn-ea"/>
                <a:cs typeface="+mn-cs"/>
              </a:rPr>
              <a:t>Land-use changes</a:t>
            </a:r>
          </a:p>
          <a:p>
            <a:pPr marL="291465" indent="-291465" defTabSz="777240">
              <a:spcAft>
                <a:spcPts val="600"/>
              </a:spcAft>
              <a:buAutoNum type="arabicPeriod"/>
            </a:pPr>
            <a:r>
              <a:rPr lang="en-US" sz="1530" kern="1200">
                <a:solidFill>
                  <a:schemeClr val="tx1"/>
                </a:solidFill>
                <a:latin typeface="Times New Roman" panose="02020603050405020304" pitchFamily="18" charset="0"/>
                <a:ea typeface="+mn-ea"/>
                <a:cs typeface="+mn-cs"/>
              </a:rPr>
              <a:t>Industrial activities</a:t>
            </a:r>
          </a:p>
          <a:p>
            <a:pPr marL="291465" indent="-291465" defTabSz="777240">
              <a:spcAft>
                <a:spcPts val="600"/>
              </a:spcAft>
              <a:buAutoNum type="arabicPeriod"/>
            </a:pPr>
            <a:r>
              <a:rPr lang="en-US" sz="1530" kern="1200">
                <a:solidFill>
                  <a:schemeClr val="tx1"/>
                </a:solidFill>
                <a:latin typeface="Times New Roman" panose="02020603050405020304" pitchFamily="18" charset="0"/>
                <a:ea typeface="+mn-ea"/>
                <a:cs typeface="+mn-cs"/>
              </a:rPr>
              <a:t>Natural sources</a:t>
            </a:r>
            <a:endParaRPr lang="en-US" sz="180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950481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BF1D58-EC83-94B9-2D1D-D679CCF340DF}"/>
              </a:ext>
            </a:extLst>
          </p:cNvPr>
          <p:cNvSpPr>
            <a:spLocks noGrp="1"/>
          </p:cNvSpPr>
          <p:nvPr>
            <p:ph type="title"/>
          </p:nvPr>
        </p:nvSpPr>
        <p:spPr>
          <a:xfrm>
            <a:off x="1133515" y="715379"/>
            <a:ext cx="10176151" cy="1097519"/>
          </a:xfrm>
        </p:spPr>
        <p:txBody>
          <a:bodyPr anchor="ctr">
            <a:normAutofit/>
          </a:bodyPr>
          <a:lstStyle/>
          <a:p>
            <a:r>
              <a:rPr lang="en-US" sz="4000" b="1">
                <a:latin typeface="Times New Roman" panose="02020603050405020304" pitchFamily="18" charset="0"/>
                <a:cs typeface="Times New Roman" panose="02020603050405020304" pitchFamily="18" charset="0"/>
              </a:rPr>
              <a:t>Effect of excess nitrate </a:t>
            </a:r>
          </a:p>
        </p:txBody>
      </p:sp>
      <p:sp>
        <p:nvSpPr>
          <p:cNvPr id="33" name="Rectangle 32">
            <a:extLst>
              <a:ext uri="{FF2B5EF4-FFF2-40B4-BE49-F238E27FC236}">
                <a16:creationId xmlns:a16="http://schemas.microsoft.com/office/drawing/2014/main" id="{B444D337-4D9F-40A8-BA84-C0BFA7A8A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12191998" cy="461774"/>
          </a:xfrm>
          <a:prstGeom prst="rect">
            <a:avLst/>
          </a:prstGeom>
          <a:gradFill>
            <a:gsLst>
              <a:gs pos="0">
                <a:srgbClr val="000000"/>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0478D1D-B50E-41C8-8A55-36A53D449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1962"/>
            <a:ext cx="4076698" cy="464399"/>
          </a:xfrm>
          <a:prstGeom prst="rect">
            <a:avLst/>
          </a:prstGeom>
          <a:gradFill>
            <a:gsLst>
              <a:gs pos="0">
                <a:srgbClr val="000000">
                  <a:alpha val="46000"/>
                </a:srgbClr>
              </a:gs>
              <a:gs pos="99000">
                <a:schemeClr val="accent1"/>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id="{05EC0FDC-670F-9879-D539-81A975234154}"/>
              </a:ext>
            </a:extLst>
          </p:cNvPr>
          <p:cNvGraphicFramePr>
            <a:graphicFrameLocks noGrp="1"/>
          </p:cNvGraphicFramePr>
          <p:nvPr>
            <p:ph idx="1"/>
            <p:extLst>
              <p:ext uri="{D42A27DB-BD31-4B8C-83A1-F6EECF244321}">
                <p14:modId xmlns:p14="http://schemas.microsoft.com/office/powerpoint/2010/main" val="2553211681"/>
              </p:ext>
            </p:extLst>
          </p:nvPr>
        </p:nvGraphicFramePr>
        <p:xfrm>
          <a:off x="722352" y="1908550"/>
          <a:ext cx="10754630" cy="4114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429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59BF28-0AA2-05E1-BEC7-028EFD2C7F96}"/>
              </a:ext>
            </a:extLst>
          </p:cNvPr>
          <p:cNvSpPr>
            <a:spLocks noGrp="1"/>
          </p:cNvSpPr>
          <p:nvPr>
            <p:ph type="title"/>
          </p:nvPr>
        </p:nvSpPr>
        <p:spPr>
          <a:xfrm>
            <a:off x="1137036" y="548640"/>
            <a:ext cx="9543405" cy="1188720"/>
          </a:xfrm>
        </p:spPr>
        <p:txBody>
          <a:bodyPr>
            <a:normAutofit/>
          </a:bodyPr>
          <a:lstStyle/>
          <a:p>
            <a:r>
              <a:rPr lang="en-US" b="1" dirty="0">
                <a:solidFill>
                  <a:schemeClr val="tx1">
                    <a:lumMod val="85000"/>
                    <a:lumOff val="15000"/>
                  </a:schemeClr>
                </a:solidFill>
                <a:latin typeface="Times New Roman" panose="02020603050405020304" pitchFamily="18" charset="0"/>
                <a:cs typeface="Times New Roman" panose="02020603050405020304" pitchFamily="18" charset="0"/>
              </a:rPr>
              <a:t>Methodology</a:t>
            </a:r>
          </a:p>
        </p:txBody>
      </p:sp>
      <p:sp>
        <p:nvSpPr>
          <p:cNvPr id="117" name="Content Placeholder 2">
            <a:extLst>
              <a:ext uri="{FF2B5EF4-FFF2-40B4-BE49-F238E27FC236}">
                <a16:creationId xmlns:a16="http://schemas.microsoft.com/office/drawing/2014/main" id="{5724AC7A-37BF-FBA2-23F6-46A7F97B0885}"/>
              </a:ext>
            </a:extLst>
          </p:cNvPr>
          <p:cNvSpPr>
            <a:spLocks noGrp="1"/>
          </p:cNvSpPr>
          <p:nvPr>
            <p:ph idx="1"/>
          </p:nvPr>
        </p:nvSpPr>
        <p:spPr>
          <a:xfrm>
            <a:off x="528320" y="2431765"/>
            <a:ext cx="11094719" cy="3775995"/>
          </a:xfrm>
        </p:spPr>
        <p:txBody>
          <a:bodyPr anchor="ctr">
            <a:normAutofit/>
          </a:bodyPr>
          <a:lstStyle/>
          <a:p>
            <a:pPr algn="just"/>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The first step is to download metadata from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hlinkClick r:id="rId2"/>
              </a:rPr>
              <a:t>https://www.twdb.texas.gov/</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which contains information on soil properties, hydrologic characteristics, and topography.</a:t>
            </a:r>
          </a:p>
          <a:p>
            <a:pPr algn="just"/>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Data filtering is necessary to ensure that only relevant data is included in the analysis.</a:t>
            </a:r>
          </a:p>
          <a:p>
            <a:pPr algn="just"/>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Once the data has been filtered and imported into the DEA R-model, the efficiency of each well can be evaluated.</a:t>
            </a:r>
          </a:p>
          <a:p>
            <a:pPr algn="just"/>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The results of this analysis can be used to identify the most efficient well for nitrate and inform decision-making around management and mitigation strategies.</a:t>
            </a:r>
          </a:p>
          <a:p>
            <a:pPr algn="just"/>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The effectiveness of nitrate removal depends on many factors, including the specific well design and location, as well as external factors such as climate and land use.</a:t>
            </a:r>
          </a:p>
          <a:p>
            <a:pPr algn="just"/>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Therefore, it is important to approach this issue with a comprehensive and holistic perspective, using a range of tools and strategies to address the root causes of nitrate contamination in groundwater.</a:t>
            </a:r>
          </a:p>
        </p:txBody>
      </p:sp>
      <p:sp>
        <p:nvSpPr>
          <p:cNvPr id="118"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747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D009E4F-F2A0-7647-E3F6-CE025DAE5486}"/>
              </a:ext>
            </a:extLst>
          </p:cNvPr>
          <p:cNvSpPr txBox="1"/>
          <p:nvPr/>
        </p:nvSpPr>
        <p:spPr>
          <a:xfrm>
            <a:off x="436880" y="14625"/>
            <a:ext cx="45720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R-code for DEA </a:t>
            </a:r>
          </a:p>
        </p:txBody>
      </p:sp>
      <p:pic>
        <p:nvPicPr>
          <p:cNvPr id="12" name="Picture 11">
            <a:extLst>
              <a:ext uri="{FF2B5EF4-FFF2-40B4-BE49-F238E27FC236}">
                <a16:creationId xmlns:a16="http://schemas.microsoft.com/office/drawing/2014/main" id="{41BD46A5-A0D8-7D31-399A-7F7F6E0391DF}"/>
              </a:ext>
            </a:extLst>
          </p:cNvPr>
          <p:cNvPicPr>
            <a:picLocks noChangeAspect="1"/>
          </p:cNvPicPr>
          <p:nvPr/>
        </p:nvPicPr>
        <p:blipFill rotWithShape="1">
          <a:blip r:embed="rId2"/>
          <a:srcRect l="5145" t="1655" b="21105"/>
          <a:stretch/>
        </p:blipFill>
        <p:spPr>
          <a:xfrm>
            <a:off x="6096000" y="284480"/>
            <a:ext cx="5994398" cy="6431280"/>
          </a:xfrm>
          <a:prstGeom prst="rect">
            <a:avLst/>
          </a:prstGeom>
        </p:spPr>
      </p:pic>
      <p:pic>
        <p:nvPicPr>
          <p:cNvPr id="5" name="Content Placeholder 4">
            <a:extLst>
              <a:ext uri="{FF2B5EF4-FFF2-40B4-BE49-F238E27FC236}">
                <a16:creationId xmlns:a16="http://schemas.microsoft.com/office/drawing/2014/main" id="{7DA5C265-A5EB-D61E-BA21-C9496B22DABA}"/>
              </a:ext>
            </a:extLst>
          </p:cNvPr>
          <p:cNvPicPr>
            <a:picLocks noGrp="1" noChangeAspect="1"/>
          </p:cNvPicPr>
          <p:nvPr>
            <p:ph idx="1"/>
          </p:nvPr>
        </p:nvPicPr>
        <p:blipFill rotWithShape="1">
          <a:blip r:embed="rId3"/>
          <a:srcRect t="7500"/>
          <a:stretch/>
        </p:blipFill>
        <p:spPr>
          <a:xfrm>
            <a:off x="223520" y="592711"/>
            <a:ext cx="5770880" cy="6265289"/>
          </a:xfrm>
        </p:spPr>
      </p:pic>
    </p:spTree>
    <p:extLst>
      <p:ext uri="{BB962C8B-B14F-4D97-AF65-F5344CB8AC3E}">
        <p14:creationId xmlns:p14="http://schemas.microsoft.com/office/powerpoint/2010/main" val="418948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6A14B83C-B379-41FC-8327-600DA7EFD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CB018903-3549-4A3B-A9DF-B26757CAA9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2" name="Rectangle 41">
              <a:extLst>
                <a:ext uri="{FF2B5EF4-FFF2-40B4-BE49-F238E27FC236}">
                  <a16:creationId xmlns:a16="http://schemas.microsoft.com/office/drawing/2014/main" id="{9E5D3F77-D07F-4F7D-97A2-E36683020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C6F5A2D-56A0-4ED7-A3E2-3CF67608F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C46B2DA-5C17-536F-00B2-2753586384BC}"/>
              </a:ext>
            </a:extLst>
          </p:cNvPr>
          <p:cNvSpPr>
            <a:spLocks noGrp="1"/>
          </p:cNvSpPr>
          <p:nvPr>
            <p:ph type="title"/>
          </p:nvPr>
        </p:nvSpPr>
        <p:spPr>
          <a:xfrm>
            <a:off x="549277" y="458033"/>
            <a:ext cx="5257798" cy="726224"/>
          </a:xfrm>
        </p:spPr>
        <p:txBody>
          <a:bodyPr vert="horz" wrap="square" lIns="91440" tIns="45720" rIns="91440" bIns="45720" rtlCol="0" anchor="ctr">
            <a:normAutofit/>
          </a:bodyPr>
          <a:lstStyle/>
          <a:p>
            <a:r>
              <a:rPr lang="en-US" sz="2800" b="1">
                <a:effectLst/>
                <a:latin typeface="Times New Roman" panose="02020603050405020304" pitchFamily="18" charset="0"/>
                <a:cs typeface="Times New Roman" panose="02020603050405020304" pitchFamily="18" charset="0"/>
              </a:rPr>
              <a:t>Result</a:t>
            </a:r>
            <a:endParaRPr lang="en-US"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4CC1022-9E82-6496-1FAB-DAA226F34551}"/>
              </a:ext>
            </a:extLst>
          </p:cNvPr>
          <p:cNvPicPr>
            <a:picLocks noGrp="1" noChangeAspect="1"/>
          </p:cNvPicPr>
          <p:nvPr>
            <p:ph idx="1"/>
          </p:nvPr>
        </p:nvPicPr>
        <p:blipFill>
          <a:blip r:embed="rId2"/>
          <a:stretch>
            <a:fillRect/>
          </a:stretch>
        </p:blipFill>
        <p:spPr>
          <a:xfrm>
            <a:off x="1" y="1184257"/>
            <a:ext cx="5071729" cy="5560872"/>
          </a:xfrm>
          <a:prstGeom prst="rect">
            <a:avLst/>
          </a:prstGeom>
          <a:effectLst>
            <a:outerShdw blurRad="508000" dist="101600" dir="5400000" algn="tl" rotWithShape="0">
              <a:prstClr val="black">
                <a:alpha val="10000"/>
              </a:prstClr>
            </a:outerShdw>
          </a:effectLst>
        </p:spPr>
      </p:pic>
      <p:pic>
        <p:nvPicPr>
          <p:cNvPr id="37" name="Picture 36" descr="Map&#10;&#10;Description automatically generated">
            <a:extLst>
              <a:ext uri="{FF2B5EF4-FFF2-40B4-BE49-F238E27FC236}">
                <a16:creationId xmlns:a16="http://schemas.microsoft.com/office/drawing/2014/main" id="{EB8600AE-9CB8-6669-8E71-3DF1AE71E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1730" y="331487"/>
            <a:ext cx="7087460" cy="579820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50561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6A14B83C-B379-41FC-8327-600DA7EFD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CB018903-3549-4A3B-A9DF-B26757CAA9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2" name="Rectangle 41">
              <a:extLst>
                <a:ext uri="{FF2B5EF4-FFF2-40B4-BE49-F238E27FC236}">
                  <a16:creationId xmlns:a16="http://schemas.microsoft.com/office/drawing/2014/main" id="{9E5D3F77-D07F-4F7D-97A2-E36683020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C6F5A2D-56A0-4ED7-A3E2-3CF67608F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C46B2DA-5C17-536F-00B2-2753586384BC}"/>
              </a:ext>
            </a:extLst>
          </p:cNvPr>
          <p:cNvSpPr>
            <a:spLocks noGrp="1"/>
          </p:cNvSpPr>
          <p:nvPr>
            <p:ph type="title"/>
          </p:nvPr>
        </p:nvSpPr>
        <p:spPr>
          <a:xfrm>
            <a:off x="549277" y="458033"/>
            <a:ext cx="5257798" cy="726224"/>
          </a:xfrm>
        </p:spPr>
        <p:txBody>
          <a:bodyPr vert="horz" wrap="square" lIns="91440" tIns="45720" rIns="91440" bIns="45720" rtlCol="0" anchor="ctr">
            <a:normAutofit/>
          </a:bodyPr>
          <a:lstStyle/>
          <a:p>
            <a:r>
              <a:rPr lang="en-US" sz="2800" b="1" dirty="0">
                <a:effectLst/>
                <a:latin typeface="Times New Roman" panose="02020603050405020304" pitchFamily="18" charset="0"/>
                <a:cs typeface="Times New Roman" panose="02020603050405020304" pitchFamily="18" charset="0"/>
              </a:rPr>
              <a:t>Result</a:t>
            </a: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0B70C0E-101A-DD0D-910E-0D2F28031D47}"/>
              </a:ext>
            </a:extLst>
          </p:cNvPr>
          <p:cNvPicPr>
            <a:picLocks noChangeAspect="1"/>
          </p:cNvPicPr>
          <p:nvPr/>
        </p:nvPicPr>
        <p:blipFill>
          <a:blip r:embed="rId2"/>
          <a:stretch>
            <a:fillRect/>
          </a:stretch>
        </p:blipFill>
        <p:spPr>
          <a:xfrm>
            <a:off x="152163" y="1053000"/>
            <a:ext cx="5654912" cy="5612500"/>
          </a:xfrm>
          <a:prstGeom prst="rect">
            <a:avLst/>
          </a:prstGeom>
          <a:effectLst>
            <a:outerShdw blurRad="508000" dist="101600" dir="5400000" algn="tl" rotWithShape="0">
              <a:prstClr val="black">
                <a:alpha val="10000"/>
              </a:prstClr>
            </a:outerShdw>
          </a:effectLst>
        </p:spPr>
      </p:pic>
      <p:pic>
        <p:nvPicPr>
          <p:cNvPr id="8" name="Picture 7" descr="Map&#10;&#10;Description automatically generated">
            <a:extLst>
              <a:ext uri="{FF2B5EF4-FFF2-40B4-BE49-F238E27FC236}">
                <a16:creationId xmlns:a16="http://schemas.microsoft.com/office/drawing/2014/main" id="{693E8593-0030-7D38-1700-3113DE536B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7074" y="458033"/>
            <a:ext cx="6302007" cy="6162976"/>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49024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ontent Placeholder 35">
            <a:extLst>
              <a:ext uri="{FF2B5EF4-FFF2-40B4-BE49-F238E27FC236}">
                <a16:creationId xmlns:a16="http://schemas.microsoft.com/office/drawing/2014/main" id="{FAD56911-D67F-14B8-C441-59E8BFC807AF}"/>
              </a:ext>
            </a:extLst>
          </p:cNvPr>
          <p:cNvSpPr>
            <a:spLocks noGrp="1"/>
          </p:cNvSpPr>
          <p:nvPr>
            <p:ph idx="1"/>
          </p:nvPr>
        </p:nvSpPr>
        <p:spPr>
          <a:xfrm rot="16200000">
            <a:off x="-853085" y="3342053"/>
            <a:ext cx="5497036" cy="395054"/>
          </a:xfrm>
        </p:spPr>
        <p:txBody>
          <a:bodyPr>
            <a:normAutofit lnSpcReduction="10000"/>
          </a:bodyPr>
          <a:lstStyle/>
          <a:p>
            <a:pPr algn="ctr"/>
            <a:r>
              <a:rPr lang="en-US" sz="2400" dirty="0">
                <a:latin typeface="Times New Roman" panose="02020603050405020304" pitchFamily="18" charset="0"/>
                <a:cs typeface="Times New Roman" panose="02020603050405020304" pitchFamily="18" charset="0"/>
              </a:rPr>
              <a:t>Efficiency of wells</a:t>
            </a:r>
          </a:p>
        </p:txBody>
      </p:sp>
      <p:pic>
        <p:nvPicPr>
          <p:cNvPr id="5" name="Content Placeholder 4" descr="Map&#10;&#10;Description automatically generated">
            <a:extLst>
              <a:ext uri="{FF2B5EF4-FFF2-40B4-BE49-F238E27FC236}">
                <a16:creationId xmlns:a16="http://schemas.microsoft.com/office/drawing/2014/main" id="{49374D8F-FF2C-8EFB-225F-834BCBD5EA56}"/>
              </a:ext>
            </a:extLst>
          </p:cNvPr>
          <p:cNvPicPr>
            <a:picLocks noChangeAspect="1"/>
          </p:cNvPicPr>
          <p:nvPr/>
        </p:nvPicPr>
        <p:blipFill rotWithShape="1">
          <a:blip r:embed="rId2">
            <a:extLst>
              <a:ext uri="{28A0092B-C50C-407E-A947-70E740481C1C}">
                <a14:useLocalDpi xmlns:a14="http://schemas.microsoft.com/office/drawing/2010/main" val="0"/>
              </a:ext>
            </a:extLst>
          </a:blip>
          <a:srcRect t="14551"/>
          <a:stretch/>
        </p:blipFill>
        <p:spPr>
          <a:xfrm>
            <a:off x="2519309" y="-10633"/>
            <a:ext cx="9669642" cy="6857990"/>
          </a:xfrm>
          <a:prstGeom prst="rect">
            <a:avLst/>
          </a:prstGeom>
        </p:spPr>
      </p:pic>
    </p:spTree>
    <p:extLst>
      <p:ext uri="{BB962C8B-B14F-4D97-AF65-F5344CB8AC3E}">
        <p14:creationId xmlns:p14="http://schemas.microsoft.com/office/powerpoint/2010/main" val="2790104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492</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 Final Project  EFFICIENCY ANALYSIS OF WELLS IN GULFCOAST COUNTY USING DEA </vt:lpstr>
      <vt:lpstr>Introduction</vt:lpstr>
      <vt:lpstr>Objective</vt:lpstr>
      <vt:lpstr>Effect of excess nitrate </vt:lpstr>
      <vt:lpstr>Methodology</vt:lpstr>
      <vt:lpstr>PowerPoint Presentation</vt:lpstr>
      <vt:lpstr>Result</vt:lpstr>
      <vt:lpstr>Result</vt:lpstr>
      <vt:lpstr>PowerPoint Presentation</vt:lpstr>
      <vt:lpstr>PowerPoint Presentation</vt:lpstr>
      <vt:lpstr>Discussion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EFFICIENCY ANALYSIS OF WELLS IN GULFCOAST COUNTY USING DEA</dc:title>
  <dc:creator>jigar sonani</dc:creator>
  <cp:lastModifiedBy>jigar sonani</cp:lastModifiedBy>
  <cp:revision>1</cp:revision>
  <dcterms:created xsi:type="dcterms:W3CDTF">2023-05-06T20:39:54Z</dcterms:created>
  <dcterms:modified xsi:type="dcterms:W3CDTF">2023-05-08T16:54:50Z</dcterms:modified>
</cp:coreProperties>
</file>