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8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B3BD-A976-6D40-8F7F-8235CFFED749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47A-63A1-6048-9E39-974D4E0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B3BD-A976-6D40-8F7F-8235CFFED749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47A-63A1-6048-9E39-974D4E0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2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B3BD-A976-6D40-8F7F-8235CFFED749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47A-63A1-6048-9E39-974D4E0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B3BD-A976-6D40-8F7F-8235CFFED749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47A-63A1-6048-9E39-974D4E0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6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B3BD-A976-6D40-8F7F-8235CFFED749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47A-63A1-6048-9E39-974D4E0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1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B3BD-A976-6D40-8F7F-8235CFFED749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47A-63A1-6048-9E39-974D4E0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6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B3BD-A976-6D40-8F7F-8235CFFED749}" type="datetimeFigureOut">
              <a:rPr lang="en-US" smtClean="0"/>
              <a:t>5/21/21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47A-63A1-6048-9E39-974D4E0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B3BD-A976-6D40-8F7F-8235CFFED749}" type="datetimeFigureOut">
              <a:rPr lang="en-US" smtClean="0"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47A-63A1-6048-9E39-974D4E0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B3BD-A976-6D40-8F7F-8235CFFED749}" type="datetimeFigureOut">
              <a:rPr lang="en-US" smtClean="0"/>
              <a:t>5/21/21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47A-63A1-6048-9E39-974D4E0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B3BD-A976-6D40-8F7F-8235CFFED749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47A-63A1-6048-9E39-974D4E0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B3BD-A976-6D40-8F7F-8235CFFED749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747A-63A1-6048-9E39-974D4E0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6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AB3BD-A976-6D40-8F7F-8235CFFED749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4747A-63A1-6048-9E39-974D4E0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0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bg-BG" dirty="0"/>
              <a:t>файлове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Варианти на </a:t>
            </a:r>
            <a:r>
              <a:rPr lang="en-US" dirty="0"/>
              <a:t>JSON </a:t>
            </a:r>
            <a:r>
              <a:rPr lang="bg-BG" dirty="0"/>
              <a:t>форматиране на файловете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4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Array </a:t>
            </a:r>
            <a:r>
              <a:rPr lang="bg-BG" dirty="0"/>
              <a:t>с елементи, които са обикновен тип данни (числов, символен)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/>
              <a:t>[ 100, 500, 300, 200, 400 ]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1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Array </a:t>
            </a:r>
            <a:r>
              <a:rPr lang="bg-BG" dirty="0"/>
              <a:t>с елементи, които са обекти: 1</a:t>
            </a:r>
            <a:br>
              <a:rPr lang="bg-BG" dirty="0"/>
            </a:br>
            <a:r>
              <a:rPr lang="bg-BG" dirty="0"/>
              <a:t>индиректно кодиране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 </a:t>
            </a:r>
          </a:p>
          <a:p>
            <a:pPr marL="0" indent="0">
              <a:buNone/>
            </a:pPr>
            <a:r>
              <a:rPr lang="en-US" dirty="0"/>
              <a:t>{ color: "red", value: "#f00" }, </a:t>
            </a:r>
          </a:p>
          <a:p>
            <a:pPr marL="0" indent="0">
              <a:buNone/>
            </a:pPr>
            <a:r>
              <a:rPr lang="en-US" dirty="0"/>
              <a:t>{ color: "green", value: "#0f0" }, </a:t>
            </a:r>
          </a:p>
          <a:p>
            <a:pPr marL="0" indent="0">
              <a:buNone/>
            </a:pPr>
            <a:r>
              <a:rPr lang="en-US" dirty="0"/>
              <a:t>{ color: "blue", value: "#00f" }, </a:t>
            </a:r>
          </a:p>
          <a:p>
            <a:pPr marL="0" indent="0">
              <a:buNone/>
            </a:pPr>
            <a:r>
              <a:rPr lang="en-US" dirty="0"/>
              <a:t>{ color: "cyan", value: "#0ff" }, </a:t>
            </a:r>
          </a:p>
          <a:p>
            <a:pPr marL="0" indent="0">
              <a:buNone/>
            </a:pPr>
            <a:r>
              <a:rPr lang="en-US" dirty="0"/>
              <a:t>{ color: "magenta", value: "#f0f" }, </a:t>
            </a:r>
          </a:p>
          <a:p>
            <a:pPr marL="0" indent="0">
              <a:buNone/>
            </a:pPr>
            <a:r>
              <a:rPr lang="en-US" dirty="0"/>
              <a:t>{ color: "yellow", value: "#ff0" }, </a:t>
            </a:r>
          </a:p>
          <a:p>
            <a:pPr marL="0" indent="0">
              <a:buNone/>
            </a:pPr>
            <a:r>
              <a:rPr lang="en-US" dirty="0"/>
              <a:t>{ color: "black", value: "#000" } 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1712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Array </a:t>
            </a:r>
            <a:r>
              <a:rPr lang="bg-BG" dirty="0"/>
              <a:t>с елементи, които са обекти: 2</a:t>
            </a:r>
            <a:br>
              <a:rPr lang="bg-BG" dirty="0"/>
            </a:br>
            <a:r>
              <a:rPr lang="bg-BG" dirty="0"/>
              <a:t>директно кодиране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 </a:t>
            </a:r>
          </a:p>
          <a:p>
            <a:pPr marL="0" indent="0">
              <a:buNone/>
            </a:pPr>
            <a:r>
              <a:rPr lang="en-US" dirty="0"/>
              <a:t>{red</a:t>
            </a:r>
            <a:r>
              <a:rPr lang="bg-BG" dirty="0"/>
              <a:t>:</a:t>
            </a:r>
            <a:r>
              <a:rPr lang="en-US" dirty="0"/>
              <a:t> "#f00" }, </a:t>
            </a:r>
          </a:p>
          <a:p>
            <a:pPr marL="0" indent="0">
              <a:buNone/>
            </a:pPr>
            <a:r>
              <a:rPr lang="en-US" dirty="0"/>
              <a:t>{green: "#0f0" }, </a:t>
            </a:r>
          </a:p>
          <a:p>
            <a:pPr marL="0" indent="0">
              <a:buNone/>
            </a:pPr>
            <a:r>
              <a:rPr lang="en-US" dirty="0"/>
              <a:t>{blue</a:t>
            </a:r>
            <a:r>
              <a:rPr lang="bg-BG" dirty="0"/>
              <a:t>: </a:t>
            </a:r>
            <a:r>
              <a:rPr lang="en-US" dirty="0"/>
              <a:t>"#00f" }, </a:t>
            </a:r>
          </a:p>
          <a:p>
            <a:pPr marL="0" indent="0">
              <a:buNone/>
            </a:pPr>
            <a:r>
              <a:rPr lang="en-US" dirty="0"/>
              <a:t>{cyan: "#0ff" }, </a:t>
            </a:r>
          </a:p>
          <a:p>
            <a:pPr marL="0" indent="0">
              <a:buNone/>
            </a:pPr>
            <a:r>
              <a:rPr lang="en-US" dirty="0"/>
              <a:t>{magenta: "#f0f" }, </a:t>
            </a:r>
          </a:p>
          <a:p>
            <a:pPr marL="0" indent="0">
              <a:buNone/>
            </a:pPr>
            <a:r>
              <a:rPr lang="en-US" dirty="0"/>
              <a:t>{yellow: "#ff0" }, </a:t>
            </a:r>
          </a:p>
          <a:p>
            <a:pPr marL="0" indent="0">
              <a:buNone/>
            </a:pPr>
            <a:r>
              <a:rPr lang="en-US" dirty="0"/>
              <a:t>{black: "#000" } 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8696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bg-BG" dirty="0"/>
              <a:t>и</a:t>
            </a:r>
            <a:r>
              <a:rPr lang="en-US" dirty="0"/>
              <a:t> XML </a:t>
            </a:r>
            <a:r>
              <a:rPr lang="en-BG" dirty="0"/>
              <a:t>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JSON:</a:t>
            </a:r>
            <a:r>
              <a:rPr lang="en-US" dirty="0"/>
              <a:t> {"color" : "red", "value": "#f00" } </a:t>
            </a:r>
            <a:r>
              <a:rPr lang="ru-RU" dirty="0">
                <a:highlight>
                  <a:srgbClr val="00FF00"/>
                </a:highlight>
              </a:rPr>
              <a:t>И</a:t>
            </a:r>
            <a:r>
              <a:rPr lang="bg-BG" dirty="0">
                <a:highlight>
                  <a:srgbClr val="00FF00"/>
                </a:highlight>
              </a:rPr>
              <a:t>ли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/>
              <a:t>{"red"</a:t>
            </a:r>
            <a:r>
              <a:rPr lang="bg-BG" dirty="0"/>
              <a:t>:</a:t>
            </a:r>
            <a:r>
              <a:rPr lang="en-US" dirty="0"/>
              <a:t> "#f00"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XML:</a:t>
            </a:r>
          </a:p>
          <a:p>
            <a:pPr marL="0" indent="0">
              <a:buNone/>
            </a:pPr>
            <a:r>
              <a:rPr lang="en-US" dirty="0"/>
              <a:t>&lt;color&gt;"red"&lt;/color&gt;</a:t>
            </a:r>
          </a:p>
          <a:p>
            <a:pPr marL="0" indent="0">
              <a:buNone/>
            </a:pPr>
            <a:r>
              <a:rPr lang="en-US" dirty="0"/>
              <a:t>&lt;value&gt; "#f00" &lt;/value&gt;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BG" dirty="0">
                <a:highlight>
                  <a:srgbClr val="00FF00"/>
                </a:highlight>
              </a:rPr>
              <a:t>ИЛИ</a:t>
            </a:r>
            <a:r>
              <a:rPr lang="en-US" dirty="0">
                <a:highlight>
                  <a:srgbClr val="00FF00"/>
                </a:highlight>
              </a:rPr>
              <a:t>:</a:t>
            </a:r>
          </a:p>
          <a:p>
            <a:pPr marL="0" indent="0">
              <a:buNone/>
            </a:pPr>
            <a:r>
              <a:rPr lang="en-US" dirty="0"/>
              <a:t>&lt;red&gt; "#f00" &lt;/red&gt;</a:t>
            </a:r>
          </a:p>
        </p:txBody>
      </p:sp>
    </p:spTree>
    <p:extLst>
      <p:ext uri="{BB962C8B-B14F-4D97-AF65-F5344CB8AC3E}">
        <p14:creationId xmlns:p14="http://schemas.microsoft.com/office/powerpoint/2010/main" val="162187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Сложна </a:t>
            </a:r>
            <a:r>
              <a:rPr lang="en-US" dirty="0"/>
              <a:t>JSON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422900" cy="476567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"id": "0001",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"type": "donut",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"name": "Cake",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"</a:t>
            </a:r>
            <a:r>
              <a:rPr lang="en-US" sz="1100" dirty="0" err="1"/>
              <a:t>ppu</a:t>
            </a:r>
            <a:r>
              <a:rPr lang="en-US" sz="1100" dirty="0"/>
              <a:t>": 0.55,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"batters":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	"batter": [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		{ "id": "1001", "type": "Regular"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		{ "id": "1002", "type": "Chocolate"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		{ "id": "1003", "type": "Blueberry"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		{ "id": "1004", "type": "Devil's Food"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		]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	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"topping": [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	{ "id": "5001", "type": "None"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	{ "id": "5002", "type": "Glazed"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	{ "id": "5005", "type": "Sugar"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	{ "id": "5007", "type": "Powdered Sugar"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	{ "id": "5006", "type": "Chocolate with Sprinkles"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	{ "id": "5003", "type": "Chocolate"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	{ "id": "5004", "type": "Maple"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		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83991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По-сложна </a:t>
            </a:r>
            <a:r>
              <a:rPr lang="en-US" dirty="0"/>
              <a:t>JSON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422900" cy="476567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[{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"id": "0001",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"type": "donut",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"name": "Cake",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"</a:t>
            </a:r>
            <a:r>
              <a:rPr lang="en-US" sz="1100" dirty="0" err="1"/>
              <a:t>ppu</a:t>
            </a:r>
            <a:r>
              <a:rPr lang="en-US" sz="1100" dirty="0"/>
              <a:t>": 0.55,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"batters":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"batter": [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	{ "id": "1001", "type": "Regular" 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	{ "id": "1002", "type": "Chocolate" 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	{ "id": "1003", "type": "Blueberry" 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	{ "id": "1004", "type": "Devil's Food"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	]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"topping": [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{ "id": "5001", "type": "None" 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{ "id": "5002", "type": "Glazed" 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{ "id": "5005", "type": "Sugar" 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{ "id": "5007", "type": "Powdered Sugar" 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{ "id": "5006", "type": "Chocolate with Sprinkles" 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{ "id": "5003", "type": "Chocolate"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{ "id": "5004", "type": "Maple"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 },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61100" y="1825623"/>
            <a:ext cx="5422900" cy="4765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"id": "0002",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"type": "donut",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"name": "Raised",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"</a:t>
            </a:r>
            <a:r>
              <a:rPr lang="en-US" sz="1100" dirty="0" err="1"/>
              <a:t>ppu</a:t>
            </a:r>
            <a:r>
              <a:rPr lang="en-US" sz="1100" dirty="0"/>
              <a:t>": 0.55,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"batters":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"batter": [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	{ "id": "1001", "type": "Regular"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	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 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"topping":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 { "id": "5001", "type": "None" 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{ "id": "5002", "type": "Glazed" 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{ "id": "5005", "type": "Sugar" 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{ "id": "5003", "type": "Chocolate" },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{ "id": "5004", "type": "Maple"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		]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699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887</Words>
  <Application>Microsoft Macintosh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JSON файлове</vt:lpstr>
      <vt:lpstr>JSON Array с елементи, които са обикновен тип данни (числов, символен)</vt:lpstr>
      <vt:lpstr>JSON Array с елементи, които са обекти: 1 индиректно кодиране</vt:lpstr>
      <vt:lpstr>JSON Array с елементи, които са обекти: 2 директно кодиране</vt:lpstr>
      <vt:lpstr>JSON и XML обекти</vt:lpstr>
      <vt:lpstr>Сложна JSON конструкция</vt:lpstr>
      <vt:lpstr>По-сложна JSON конструкция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файлове</dc:title>
  <dc:creator>Valeriya Simeonova</dc:creator>
  <cp:lastModifiedBy>Валерия Николаева Симеонова</cp:lastModifiedBy>
  <cp:revision>15</cp:revision>
  <dcterms:created xsi:type="dcterms:W3CDTF">2018-03-08T07:47:38Z</dcterms:created>
  <dcterms:modified xsi:type="dcterms:W3CDTF">2021-05-21T06:04:29Z</dcterms:modified>
</cp:coreProperties>
</file>