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13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3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8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9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AF2963-AD2E-4B6C-B5FF-9FAFEE62A0D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7449-A7BB-4ADD-BA48-5C54D6C55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3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92332"/>
            <a:ext cx="10058400" cy="258644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Real Estate Price Prediction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37" y="6858000"/>
            <a:ext cx="100584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4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predicting </a:t>
            </a:r>
            <a:r>
              <a:rPr lang="en-US" dirty="0"/>
              <a:t>and analyzing real estate prices can help the government issue appropriate regulatory policies, help investors formulate correct </a:t>
            </a:r>
            <a:r>
              <a:rPr lang="en-US" dirty="0" smtClean="0"/>
              <a:t>investment?</a:t>
            </a:r>
          </a:p>
          <a:p>
            <a:r>
              <a:rPr lang="en-US" dirty="0" smtClean="0"/>
              <a:t>How the </a:t>
            </a:r>
            <a:r>
              <a:rPr lang="en-US" dirty="0"/>
              <a:t>aim is to predict the efficient house pricing for real estate customers with respect to their budgets and </a:t>
            </a:r>
            <a:r>
              <a:rPr lang="en-US" dirty="0" smtClean="0"/>
              <a:t>priorities?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is download from kaggle.com.</a:t>
            </a:r>
          </a:p>
          <a:p>
            <a:r>
              <a:rPr lang="en-US" dirty="0" smtClean="0"/>
              <a:t>This data set have different columns which have Total rooms, Total bath, Total area.</a:t>
            </a:r>
          </a:p>
          <a:p>
            <a:r>
              <a:rPr lang="en-US" dirty="0" smtClean="0"/>
              <a:t>Missing value in data set is small so we delete the missing value.</a:t>
            </a:r>
          </a:p>
          <a:p>
            <a:r>
              <a:rPr lang="en-US" dirty="0" smtClean="0"/>
              <a:t>It have 13320 rows and 9 columns.</a:t>
            </a:r>
          </a:p>
        </p:txBody>
      </p:sp>
    </p:spTree>
    <p:extLst>
      <p:ext uri="{BB962C8B-B14F-4D97-AF65-F5344CB8AC3E}">
        <p14:creationId xmlns:p14="http://schemas.microsoft.com/office/powerpoint/2010/main" val="348688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linear regression model which is supervised machine learning model for prediction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train the data set by training and testing split. 80% data is use for training and 20% is use for testing.</a:t>
            </a:r>
          </a:p>
          <a:p>
            <a:r>
              <a:rPr lang="en-US" dirty="0" smtClean="0"/>
              <a:t>After training and testing I measure the accuracy it is close to 77%.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House price prediction can help the developer determine the selling price of a house and can help the customer to arrange the right time to purchase a house. There are three factors that influence the price of a house which include physical conditions, concept and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and analyzing real estate prices can help the government issue appropriate regulatory policies, help investors formulate correct investment strategies, and guide the healthy and long-term development of the real estate market</a:t>
            </a:r>
            <a:r>
              <a:rPr lang="en-US" dirty="0" smtClean="0"/>
              <a:t>.</a:t>
            </a:r>
          </a:p>
          <a:p>
            <a:r>
              <a:rPr lang="en-US" dirty="0"/>
              <a:t>Based on the current situation of the real estate market and the existing literature, </a:t>
            </a:r>
            <a:r>
              <a:rPr lang="en-US"/>
              <a:t>this </a:t>
            </a:r>
            <a:r>
              <a:rPr lang="en-US" smtClean="0"/>
              <a:t>project </a:t>
            </a:r>
            <a:r>
              <a:rPr lang="en-US"/>
              <a:t>summarizes the influencing factors of the real </a:t>
            </a:r>
            <a:r>
              <a:rPr lang="en-US"/>
              <a:t>estate </a:t>
            </a:r>
            <a:r>
              <a:rPr lang="en-US" smtClean="0"/>
              <a:t>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188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Real Estate Price Prediction</vt:lpstr>
      <vt:lpstr>Problem Overview</vt:lpstr>
      <vt:lpstr>Solution Process</vt:lpstr>
      <vt:lpstr>Solution Process</vt:lpstr>
      <vt:lpstr>Potential Benefit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 Prediction</dc:title>
  <dc:creator>Atif</dc:creator>
  <cp:lastModifiedBy>Atif</cp:lastModifiedBy>
  <cp:revision>4</cp:revision>
  <dcterms:created xsi:type="dcterms:W3CDTF">2022-11-04T10:31:55Z</dcterms:created>
  <dcterms:modified xsi:type="dcterms:W3CDTF">2022-11-04T11:01:46Z</dcterms:modified>
</cp:coreProperties>
</file>