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87cf4ea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87cf4ea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87cf4ea4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87cf4ea4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87cf4ea4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87cf4ea4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87cf4ea4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87cf4ea4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875" y="0"/>
            <a:ext cx="9144000" cy="783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My website name							{recipes} {products} {	     search bar	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3600" y="1087450"/>
            <a:ext cx="38061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Top recipe of the week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2725" y="1685500"/>
            <a:ext cx="3860400" cy="235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Img of recipe of the week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7100" y="4197450"/>
            <a:ext cx="3871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Recipe  of the week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448525" y="1729113"/>
            <a:ext cx="1098300" cy="1076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Img of trending 1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394450" y="3251650"/>
            <a:ext cx="1228800" cy="1076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Img of trending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306625" y="1239650"/>
            <a:ext cx="38061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Trending recipes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149425" y="2816413"/>
            <a:ext cx="1696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Trending recipe 1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187850" y="43932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Trending recipe 3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741750" y="3251650"/>
            <a:ext cx="1228800" cy="1076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Img of trending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497675" y="43932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Trending recipe 2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10875" y="0"/>
            <a:ext cx="9144000" cy="783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My website name							{recipes} {products} {	    search bar	   }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02350" y="1011300"/>
            <a:ext cx="44259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Produciucts 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Product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product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0875" y="0"/>
            <a:ext cx="9144000" cy="783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My website name							{recipes} {products} {	    search bar	   }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02350" y="1011300"/>
            <a:ext cx="44259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Recipes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Recipe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Recipe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0875" y="0"/>
            <a:ext cx="9144000" cy="783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My website name							{recipes} {tips} {products} {	  search bar	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3500" y="859050"/>
            <a:ext cx="54696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RECIPE NAME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Descriptions of the recipe and ingredients as well as how to make them.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By : me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916000" y="891675"/>
            <a:ext cx="2131500" cy="587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YOU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959500" y="1652875"/>
            <a:ext cx="946200" cy="989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Img of recipe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101300" y="1652875"/>
            <a:ext cx="946200" cy="989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Img of recipe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959500" y="3001600"/>
            <a:ext cx="946200" cy="989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Img of recipe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8101300" y="3001600"/>
            <a:ext cx="946200" cy="989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Img of recipe 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959500" y="4360500"/>
            <a:ext cx="946200" cy="783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Img of recipe 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8101300" y="4360500"/>
            <a:ext cx="946200" cy="783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Img of recipe 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959500" y="2656038"/>
            <a:ext cx="946200" cy="33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Recipe 1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8101300" y="2650525"/>
            <a:ext cx="946200" cy="33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Recipe 2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959500" y="4004738"/>
            <a:ext cx="946200" cy="33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Recipe 3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8101300" y="4010263"/>
            <a:ext cx="946200" cy="33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Recipe 4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916000" y="3023025"/>
            <a:ext cx="225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861625" y="859050"/>
            <a:ext cx="2250900" cy="4382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50100" y="2359700"/>
            <a:ext cx="5132700" cy="2783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Img of current recipe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