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59" r:id="rId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30.04.2023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30.04.2023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30.04.2023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30.04.2023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30.04.2023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30.04.2023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30.04.2023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30.04.2023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30.04.2023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30.04.2023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30.04.2023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30.04.2023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30.04.2023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30.04.2023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 fontScale="90000"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Новости Баскетбола</a:t>
            </a:r>
            <a:br>
              <a:rPr lang="ru-RU" sz="4400" dirty="0">
                <a:solidFill>
                  <a:schemeClr val="tx1"/>
                </a:solidFill>
              </a:rPr>
            </a:br>
            <a:r>
              <a:rPr lang="ru-RU" sz="4400" dirty="0">
                <a:solidFill>
                  <a:schemeClr val="tx1"/>
                </a:solidFill>
              </a:rPr>
              <a:t>из Телеграмма</a:t>
            </a:r>
            <a:endParaRPr lang="ru" sz="4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ru" dirty="0">
                <a:solidFill>
                  <a:schemeClr val="tx1"/>
                </a:solidFill>
              </a:rPr>
              <a:t>Фролов Матвей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7E162E4-4A9A-7608-749C-492EF603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060D38F-E364-4ED4-9BF4-D7F00FFBE76A}" type="datetime1">
              <a:rPr lang="ru-RU" smtClean="0"/>
              <a:t>30.04.2023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5A8AE6-1EF1-B82D-80FF-161A1C5C885E}"/>
              </a:ext>
            </a:extLst>
          </p:cNvPr>
          <p:cNvSpPr txBox="1"/>
          <p:nvPr/>
        </p:nvSpPr>
        <p:spPr>
          <a:xfrm>
            <a:off x="1162192" y="1803524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Моя идея заключалась в том б чтобы можно было удобно следить за новостями</a:t>
            </a:r>
          </a:p>
        </p:txBody>
      </p:sp>
    </p:spTree>
    <p:extLst>
      <p:ext uri="{BB962C8B-B14F-4D97-AF65-F5344CB8AC3E}">
        <p14:creationId xmlns:p14="http://schemas.microsoft.com/office/powerpoint/2010/main" val="265537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1F75D6-BE7A-6626-50FF-F88889D3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FA64E83-E3E2-A024-D827-C0DFFA23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4C2D7CB-4DC1-4BB7-BF00-4C36160857E0}" type="datetime1">
              <a:rPr lang="ru-RU" smtClean="0"/>
              <a:t>30.04.2023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30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{8B21B13F-E199-4FC0-AE58-CE1453E2F4DB}tf78438558_win32</Template>
  <TotalTime>15</TotalTime>
  <Words>23</Words>
  <Application>Microsoft Office PowerPoint</Application>
  <PresentationFormat>Широкоэкранный</PresentationFormat>
  <Paragraphs>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Calibri</vt:lpstr>
      <vt:lpstr>Century Gothic</vt:lpstr>
      <vt:lpstr>Garamond</vt:lpstr>
      <vt:lpstr>СавонVTI</vt:lpstr>
      <vt:lpstr>Новости Баскетбола из Телеграмма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Новости Баскетбола из Телеграмма</dc:title>
  <dc:creator>Матвей</dc:creator>
  <cp:lastModifiedBy>Матвей</cp:lastModifiedBy>
  <cp:revision>1</cp:revision>
  <dcterms:created xsi:type="dcterms:W3CDTF">2023-04-26T20:13:32Z</dcterms:created>
  <dcterms:modified xsi:type="dcterms:W3CDTF">2023-04-30T16:07:40Z</dcterms:modified>
</cp:coreProperties>
</file>