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94" r:id="rId7"/>
    <p:sldId id="283" r:id="rId8"/>
    <p:sldId id="293" r:id="rId9"/>
    <p:sldId id="284" r:id="rId10"/>
    <p:sldId id="291" r:id="rId11"/>
    <p:sldId id="285" r:id="rId12"/>
    <p:sldId id="286" r:id="rId13"/>
    <p:sldId id="287" r:id="rId14"/>
    <p:sldId id="288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83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2086998"/>
            <a:ext cx="3485073" cy="122613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Theory Of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Syed Faizan Bukhari (21532)</a:t>
            </a:r>
          </a:p>
          <a:p>
            <a:pPr algn="l"/>
            <a:r>
              <a:rPr lang="en-US" dirty="0"/>
              <a:t>Javeed Ahmed (21521)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8C01-4FCE-E7B3-ACBD-DF60853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Output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03C6A-B26A-EB79-47FE-92004F9C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21" y="3036595"/>
            <a:ext cx="6605109" cy="3074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E8130-F176-EB3B-99F4-14B7C43BC5D4}"/>
              </a:ext>
            </a:extLst>
          </p:cNvPr>
          <p:cNvSpPr txBox="1"/>
          <p:nvPr/>
        </p:nvSpPr>
        <p:spPr>
          <a:xfrm>
            <a:off x="2036618" y="2190137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Accept:</a:t>
            </a:r>
          </a:p>
        </p:txBody>
      </p:sp>
    </p:spTree>
    <p:extLst>
      <p:ext uri="{BB962C8B-B14F-4D97-AF65-F5344CB8AC3E}">
        <p14:creationId xmlns:p14="http://schemas.microsoft.com/office/powerpoint/2010/main" val="379741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9A3A-3215-8363-9766-ACE81403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Output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F31C7-BE95-3035-3765-1C78F5839091}"/>
              </a:ext>
            </a:extLst>
          </p:cNvPr>
          <p:cNvSpPr txBox="1"/>
          <p:nvPr/>
        </p:nvSpPr>
        <p:spPr>
          <a:xfrm>
            <a:off x="1821006" y="1955861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 Accept: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86F4C-A9C9-1360-AE24-9772B267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65" y="2782922"/>
            <a:ext cx="6778070" cy="33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AE3E-2793-46D1-0AF5-1E4BC7C0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824" y="2800350"/>
            <a:ext cx="6692351" cy="12573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1402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/>
              <a:t>Vacuum Cleaner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States</a:t>
            </a:r>
          </a:p>
          <a:p>
            <a:r>
              <a:rPr lang="en-US" sz="2400" dirty="0"/>
              <a:t>Regular Expression</a:t>
            </a:r>
          </a:p>
          <a:p>
            <a:r>
              <a:rPr lang="en-US" sz="2400" dirty="0"/>
              <a:t>DFA</a:t>
            </a:r>
          </a:p>
          <a:p>
            <a:r>
              <a:rPr lang="en-US" sz="2400" dirty="0"/>
              <a:t>Grammar</a:t>
            </a:r>
          </a:p>
          <a:p>
            <a:r>
              <a:rPr lang="en-US" sz="2400" dirty="0"/>
              <a:t>Code</a:t>
            </a:r>
          </a:p>
          <a:p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619E-A9AC-723F-7ED0-6091CC1B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76" y="462202"/>
            <a:ext cx="6703075" cy="1828813"/>
          </a:xfrm>
        </p:spPr>
        <p:txBody>
          <a:bodyPr/>
          <a:lstStyle/>
          <a:p>
            <a:r>
              <a:rPr lang="en-US" sz="4800" b="1" dirty="0"/>
              <a:t>Introduction: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796F7-5A87-7B58-E4F2-B7CC3F26B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392" y="3233492"/>
            <a:ext cx="8700654" cy="133349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 vacuum cleaner is a machine that sucks up dirt, dust and other small particles from floors and carpets using suction. It's used to clean houses and other places.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401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/>
              <a:t>States: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515951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0n       1</a:t>
            </a:r>
          </a:p>
          <a:p>
            <a:r>
              <a:rPr lang="en-US" sz="2000" b="1" dirty="0"/>
              <a:t>0ff       0</a:t>
            </a:r>
          </a:p>
          <a:p>
            <a:r>
              <a:rPr lang="en-US" sz="2000" b="1" dirty="0"/>
              <a:t>Right   2</a:t>
            </a:r>
          </a:p>
          <a:p>
            <a:r>
              <a:rPr lang="en-US" sz="2000" b="1" dirty="0"/>
              <a:t>Left     3</a:t>
            </a:r>
          </a:p>
          <a:p>
            <a:r>
              <a:rPr lang="en-US" sz="2000" b="1" dirty="0"/>
              <a:t>Detect Dirt   4 </a:t>
            </a:r>
          </a:p>
          <a:p>
            <a:r>
              <a:rPr lang="en-US" sz="2000" b="1" dirty="0"/>
              <a:t>Suck dirt       5</a:t>
            </a:r>
          </a:p>
          <a:p>
            <a:r>
              <a:rPr lang="en-US" sz="2000" b="1" dirty="0"/>
              <a:t>Rotate           6</a:t>
            </a:r>
          </a:p>
          <a:p>
            <a:r>
              <a:rPr lang="en-US" sz="2000" b="1" dirty="0"/>
              <a:t>Charge          7</a:t>
            </a:r>
          </a:p>
          <a:p>
            <a:r>
              <a:rPr lang="en-US" sz="2000" b="1" dirty="0"/>
              <a:t>Idle State       8</a:t>
            </a:r>
          </a:p>
          <a:p>
            <a:pPr marL="36900" lv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893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AACD-0DCA-855C-97AB-8177DD63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998632" cy="1257300"/>
          </a:xfrm>
        </p:spPr>
        <p:txBody>
          <a:bodyPr/>
          <a:lstStyle/>
          <a:p>
            <a:r>
              <a:rPr lang="en-US" b="1" dirty="0"/>
              <a:t>Regular Expression: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4DDE-0C06-AFF3-F625-8F6CFE84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used to generate patterns of strings. A regular expression is an algebraic formula whose value is a pattern consisting of a set of strings, called the language of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10881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521-32F0-92D5-E3DF-5266607E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1" y="414960"/>
            <a:ext cx="5975379" cy="1397008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Regular Expression: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976C-A95A-5F01-8C5D-42FF8484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4529" y="1652154"/>
            <a:ext cx="10033895" cy="1501826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Arial Black" panose="020B0A04020102020204" pitchFamily="34" charset="0"/>
              </a:rPr>
              <a:t>1 ( ( 4(5)* ( 24 (5)* + 34 (5)* + 64 (5)* )* 8 ) + ( 01 ) + ( 8 ( 7 )</a:t>
            </a:r>
            <a:r>
              <a:rPr lang="en-US" sz="2400" dirty="0">
                <a:effectLst/>
                <a:latin typeface="Arial Black" panose="020B0A04020102020204" pitchFamily="34" charset="0"/>
              </a:rPr>
              <a:t>+</a:t>
            </a:r>
            <a:r>
              <a:rPr lang="en-US" sz="2000" dirty="0">
                <a:effectLst/>
                <a:latin typeface="Arial Black" panose="020B0A04020102020204" pitchFamily="34" charset="0"/>
              </a:rPr>
              <a:t> 8 ) )*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89582-47CA-599C-A8B9-FD787D4A3D5F}"/>
              </a:ext>
            </a:extLst>
          </p:cNvPr>
          <p:cNvSpPr txBox="1"/>
          <p:nvPr/>
        </p:nvSpPr>
        <p:spPr>
          <a:xfrm>
            <a:off x="7377544" y="3153980"/>
            <a:ext cx="45899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States:</a:t>
            </a:r>
          </a:p>
          <a:p>
            <a:r>
              <a:rPr lang="en-US" sz="1800" b="1" dirty="0"/>
              <a:t>0n       1</a:t>
            </a:r>
          </a:p>
          <a:p>
            <a:r>
              <a:rPr lang="en-US" sz="1800" b="1" dirty="0"/>
              <a:t>0ff       0</a:t>
            </a:r>
          </a:p>
          <a:p>
            <a:r>
              <a:rPr lang="en-US" sz="1800" b="1" dirty="0"/>
              <a:t>Right   2</a:t>
            </a:r>
          </a:p>
          <a:p>
            <a:r>
              <a:rPr lang="en-US" sz="1800" b="1" dirty="0"/>
              <a:t>Left     3</a:t>
            </a:r>
          </a:p>
          <a:p>
            <a:r>
              <a:rPr lang="en-US" sz="1800" b="1" dirty="0"/>
              <a:t>Detect Dirt   4 </a:t>
            </a:r>
          </a:p>
          <a:p>
            <a:r>
              <a:rPr lang="en-US" sz="1800" b="1" dirty="0"/>
              <a:t>Suck dirt       5</a:t>
            </a:r>
          </a:p>
          <a:p>
            <a:r>
              <a:rPr lang="en-US" sz="1800" b="1" dirty="0"/>
              <a:t>Rotate           6</a:t>
            </a:r>
          </a:p>
          <a:p>
            <a:r>
              <a:rPr lang="en-US" sz="1800" b="1" dirty="0"/>
              <a:t>Charge          7</a:t>
            </a:r>
          </a:p>
          <a:p>
            <a:r>
              <a:rPr lang="en-US" sz="1800" b="1" dirty="0"/>
              <a:t>Idle State      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3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DF64-3C1B-4E16-022B-3B2CFE99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22" y="1010799"/>
            <a:ext cx="2442469" cy="1469745"/>
          </a:xfrm>
        </p:spPr>
        <p:txBody>
          <a:bodyPr/>
          <a:lstStyle/>
          <a:p>
            <a:r>
              <a:rPr lang="en-US" b="1" dirty="0"/>
              <a:t>DFA: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AD32-28AD-E4EA-348F-8B436F2E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1887" y="1984663"/>
            <a:ext cx="9243191" cy="2638170"/>
          </a:xfrm>
        </p:spPr>
        <p:txBody>
          <a:bodyPr>
            <a:normAutofit/>
          </a:bodyPr>
          <a:lstStyle/>
          <a:p>
            <a:r>
              <a:rPr lang="en-US" sz="2000" dirty="0"/>
              <a:t>A DFA (Deterministic Finite Automaton) is a mathematical model of computation that can be used to recognize patterns in input data. It consists of a finite set of states, a set of input symbols, a transition function, a start state, and a set of accept states. </a:t>
            </a:r>
          </a:p>
        </p:txBody>
      </p:sp>
    </p:spTree>
    <p:extLst>
      <p:ext uri="{BB962C8B-B14F-4D97-AF65-F5344CB8AC3E}">
        <p14:creationId xmlns:p14="http://schemas.microsoft.com/office/powerpoint/2010/main" val="169086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521-32F0-92D5-E3DF-5266607E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575" y="147148"/>
            <a:ext cx="2213611" cy="108528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A4E23-5197-40EB-6149-B4B05BB0DD29}"/>
              </a:ext>
            </a:extLst>
          </p:cNvPr>
          <p:cNvSpPr txBox="1"/>
          <p:nvPr/>
        </p:nvSpPr>
        <p:spPr>
          <a:xfrm>
            <a:off x="7813964" y="689788"/>
            <a:ext cx="420139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States:</a:t>
            </a:r>
          </a:p>
          <a:p>
            <a:endParaRPr lang="en-US" sz="4000" b="1" dirty="0"/>
          </a:p>
          <a:p>
            <a:r>
              <a:rPr lang="en-US" sz="2400" b="1" dirty="0"/>
              <a:t>0n       1</a:t>
            </a:r>
          </a:p>
          <a:p>
            <a:r>
              <a:rPr lang="en-US" sz="2400" b="1" dirty="0"/>
              <a:t>0ff       0</a:t>
            </a:r>
          </a:p>
          <a:p>
            <a:r>
              <a:rPr lang="en-US" sz="2400" b="1" dirty="0"/>
              <a:t>Right   2</a:t>
            </a:r>
          </a:p>
          <a:p>
            <a:r>
              <a:rPr lang="en-US" sz="2400" b="1" dirty="0"/>
              <a:t>Left     3</a:t>
            </a:r>
          </a:p>
          <a:p>
            <a:r>
              <a:rPr lang="en-US" sz="2400" b="1" dirty="0"/>
              <a:t>Detect Dirt   4 </a:t>
            </a:r>
          </a:p>
          <a:p>
            <a:r>
              <a:rPr lang="en-US" sz="2400" b="1" dirty="0"/>
              <a:t>Suck dirt       5</a:t>
            </a:r>
          </a:p>
          <a:p>
            <a:r>
              <a:rPr lang="en-US" sz="2400" b="1" dirty="0"/>
              <a:t>Rotate           6</a:t>
            </a:r>
          </a:p>
          <a:p>
            <a:r>
              <a:rPr lang="en-US" sz="2400" b="1" dirty="0"/>
              <a:t>Charge          7</a:t>
            </a:r>
          </a:p>
          <a:p>
            <a:r>
              <a:rPr lang="en-US" sz="2400" b="1" dirty="0"/>
              <a:t>Idle State       8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751C40-D955-80E1-A906-4E0D3893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9" y="1219200"/>
            <a:ext cx="7129894" cy="5191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1898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79F9A-BB74-E6FE-6B8C-AD350D75A158}"/>
              </a:ext>
            </a:extLst>
          </p:cNvPr>
          <p:cNvSpPr txBox="1"/>
          <p:nvPr/>
        </p:nvSpPr>
        <p:spPr>
          <a:xfrm>
            <a:off x="723900" y="784562"/>
            <a:ext cx="48577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 </a:t>
            </a:r>
          </a:p>
          <a:p>
            <a:endParaRPr lang="en-US" dirty="0"/>
          </a:p>
          <a:p>
            <a:r>
              <a:rPr lang="en-US" dirty="0"/>
              <a:t>A 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D </a:t>
            </a:r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D9A14-6A69-6A38-FF01-54E393E2FA59}"/>
              </a:ext>
            </a:extLst>
          </p:cNvPr>
          <p:cNvSpPr txBox="1"/>
          <p:nvPr/>
        </p:nvSpPr>
        <p:spPr>
          <a:xfrm>
            <a:off x="8220075" y="727651"/>
            <a:ext cx="347662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States:</a:t>
            </a:r>
          </a:p>
          <a:p>
            <a:endParaRPr lang="en-US" sz="2400" b="1" dirty="0"/>
          </a:p>
          <a:p>
            <a:r>
              <a:rPr lang="en-US" sz="2400" b="1" dirty="0"/>
              <a:t>0n       1</a:t>
            </a:r>
          </a:p>
          <a:p>
            <a:r>
              <a:rPr lang="en-US" sz="2400" b="1" dirty="0"/>
              <a:t>0ff       0</a:t>
            </a:r>
          </a:p>
          <a:p>
            <a:r>
              <a:rPr lang="en-US" sz="2400" b="1" dirty="0"/>
              <a:t>Right   2</a:t>
            </a:r>
          </a:p>
          <a:p>
            <a:r>
              <a:rPr lang="en-US" sz="2400" b="1" dirty="0"/>
              <a:t>Left     3</a:t>
            </a:r>
          </a:p>
          <a:p>
            <a:r>
              <a:rPr lang="en-US" sz="2400" b="1" dirty="0"/>
              <a:t>Detect Dirt   4 </a:t>
            </a:r>
          </a:p>
          <a:p>
            <a:r>
              <a:rPr lang="en-US" sz="2400" b="1" dirty="0"/>
              <a:t>Suck dirt       5</a:t>
            </a:r>
          </a:p>
          <a:p>
            <a:r>
              <a:rPr lang="en-US" sz="2400" b="1" dirty="0"/>
              <a:t>Rotate           6</a:t>
            </a:r>
          </a:p>
          <a:p>
            <a:r>
              <a:rPr lang="en-US" sz="2400" b="1" dirty="0"/>
              <a:t>Charge          7</a:t>
            </a:r>
          </a:p>
          <a:p>
            <a:r>
              <a:rPr lang="en-US" sz="2400" b="1" dirty="0"/>
              <a:t>Idle State       8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536724-E0C9-6F5F-7183-8CFC93E698ED}"/>
              </a:ext>
            </a:extLst>
          </p:cNvPr>
          <p:cNvCxnSpPr>
            <a:cxnSpLocks/>
          </p:cNvCxnSpPr>
          <p:nvPr/>
        </p:nvCxnSpPr>
        <p:spPr>
          <a:xfrm>
            <a:off x="1028700" y="1514475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32B0B4-B2FD-6EEF-EBDE-059C12FC640F}"/>
              </a:ext>
            </a:extLst>
          </p:cNvPr>
          <p:cNvCxnSpPr>
            <a:cxnSpLocks/>
          </p:cNvCxnSpPr>
          <p:nvPr/>
        </p:nvCxnSpPr>
        <p:spPr>
          <a:xfrm>
            <a:off x="1052512" y="2066925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D64E74-B427-0547-BF41-11FF81E4C36C}"/>
              </a:ext>
            </a:extLst>
          </p:cNvPr>
          <p:cNvCxnSpPr>
            <a:cxnSpLocks/>
          </p:cNvCxnSpPr>
          <p:nvPr/>
        </p:nvCxnSpPr>
        <p:spPr>
          <a:xfrm>
            <a:off x="1052512" y="2590800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5F70B-9BC4-47F9-9114-7BDB7617445A}"/>
              </a:ext>
            </a:extLst>
          </p:cNvPr>
          <p:cNvCxnSpPr>
            <a:cxnSpLocks/>
          </p:cNvCxnSpPr>
          <p:nvPr/>
        </p:nvCxnSpPr>
        <p:spPr>
          <a:xfrm>
            <a:off x="1052512" y="3148727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3623A-3A5C-3DF8-57CF-5B7801DAC027}"/>
              </a:ext>
            </a:extLst>
          </p:cNvPr>
          <p:cNvCxnSpPr>
            <a:cxnSpLocks/>
          </p:cNvCxnSpPr>
          <p:nvPr/>
        </p:nvCxnSpPr>
        <p:spPr>
          <a:xfrm>
            <a:off x="1052512" y="3686175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8B724-3D84-E58A-0DF9-721CF9593AAE}"/>
              </a:ext>
            </a:extLst>
          </p:cNvPr>
          <p:cNvCxnSpPr>
            <a:cxnSpLocks/>
          </p:cNvCxnSpPr>
          <p:nvPr/>
        </p:nvCxnSpPr>
        <p:spPr>
          <a:xfrm>
            <a:off x="1052512" y="4848225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D2D15-482B-3C9F-D47D-49074860C71F}"/>
              </a:ext>
            </a:extLst>
          </p:cNvPr>
          <p:cNvCxnSpPr>
            <a:cxnSpLocks/>
          </p:cNvCxnSpPr>
          <p:nvPr/>
        </p:nvCxnSpPr>
        <p:spPr>
          <a:xfrm>
            <a:off x="1028700" y="4238625"/>
            <a:ext cx="92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A9F841-428C-4196-4353-80B92205A70B}"/>
              </a:ext>
            </a:extLst>
          </p:cNvPr>
          <p:cNvSpPr txBox="1"/>
          <p:nvPr/>
        </p:nvSpPr>
        <p:spPr>
          <a:xfrm>
            <a:off x="2133600" y="1285876"/>
            <a:ext cx="3476624" cy="41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  <a:p>
            <a:endParaRPr lang="en-US" dirty="0"/>
          </a:p>
          <a:p>
            <a:r>
              <a:rPr lang="en-US" dirty="0"/>
              <a:t>0B | 4C | 8E</a:t>
            </a:r>
          </a:p>
          <a:p>
            <a:endParaRPr lang="en-US" dirty="0"/>
          </a:p>
          <a:p>
            <a:r>
              <a:rPr lang="en-US" dirty="0"/>
              <a:t>1A |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5C | 2D | 3D | 6D | 8A</a:t>
            </a:r>
          </a:p>
          <a:p>
            <a:endParaRPr lang="en-US" dirty="0"/>
          </a:p>
          <a:p>
            <a:r>
              <a:rPr lang="en-US" dirty="0"/>
              <a:t>4C</a:t>
            </a:r>
          </a:p>
          <a:p>
            <a:endParaRPr lang="en-US" dirty="0"/>
          </a:p>
          <a:p>
            <a:r>
              <a:rPr lang="en-US" dirty="0"/>
              <a:t>7F</a:t>
            </a:r>
          </a:p>
          <a:p>
            <a:endParaRPr lang="en-US" dirty="0"/>
          </a:p>
          <a:p>
            <a:r>
              <a:rPr lang="en-US" dirty="0"/>
              <a:t>7F | 8A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9453A-37D6-7C9A-1310-F716A433EBF8}"/>
              </a:ext>
            </a:extLst>
          </p:cNvPr>
          <p:cNvSpPr txBox="1"/>
          <p:nvPr/>
        </p:nvSpPr>
        <p:spPr>
          <a:xfrm>
            <a:off x="561975" y="565726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CFG:</a:t>
            </a:r>
          </a:p>
        </p:txBody>
      </p:sp>
    </p:spTree>
    <p:extLst>
      <p:ext uri="{BB962C8B-B14F-4D97-AF65-F5344CB8AC3E}">
        <p14:creationId xmlns:p14="http://schemas.microsoft.com/office/powerpoint/2010/main" val="138225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336</Words>
  <Application>Microsoft Office PowerPoint</Application>
  <PresentationFormat>Widescreen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Goudy Old Style</vt:lpstr>
      <vt:lpstr>Wingdings 2</vt:lpstr>
      <vt:lpstr>SlateVTI</vt:lpstr>
      <vt:lpstr>Theory Of Automata</vt:lpstr>
      <vt:lpstr>Vacuum Cleaner </vt:lpstr>
      <vt:lpstr>Introduction:</vt:lpstr>
      <vt:lpstr>States: </vt:lpstr>
      <vt:lpstr>Regular Expression:</vt:lpstr>
      <vt:lpstr>Regular Expression:</vt:lpstr>
      <vt:lpstr>DFA:</vt:lpstr>
      <vt:lpstr>DFA</vt:lpstr>
      <vt:lpstr>PowerPoint Presentation</vt:lpstr>
      <vt:lpstr>Output:</vt:lpstr>
      <vt:lpstr>Output: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SYED MUHAMMAD FAIZAN BUKHARI</dc:creator>
  <cp:lastModifiedBy>SYED MUHAMMAD FAIZAN BUKHARI</cp:lastModifiedBy>
  <cp:revision>14</cp:revision>
  <dcterms:created xsi:type="dcterms:W3CDTF">2023-01-15T11:43:44Z</dcterms:created>
  <dcterms:modified xsi:type="dcterms:W3CDTF">2023-01-18T09:21:56Z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