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519"/>
  </p:normalViewPr>
  <p:slideViewPr>
    <p:cSldViewPr snapToGrid="0" snapToObjects="1">
      <p:cViewPr>
        <p:scale>
          <a:sx n="80" d="100"/>
          <a:sy n="80" d="100"/>
        </p:scale>
        <p:origin x="1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F783D-C025-4348-BCBC-DDC478960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D2B640-2C80-DC4F-9128-E9E09F217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F846BE-A745-1046-B8EA-16007D0B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C9A-7A62-B949-A537-03D34CD235D8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8AAB9D-35C8-3C41-A911-224AEA9F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DAD8B-AE0A-1045-A212-55079856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879-DFC7-A042-8487-FEB9D35F4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63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ECA87-717E-4C48-B52E-249B1ADF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A7E03E-98FA-0B40-9F40-DCEBD6B77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B909AB-1C1C-9149-A4DC-EE6262B6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C9A-7A62-B949-A537-03D34CD235D8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A6743-DC3C-DC40-A2AA-2D3E23E4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C2E8BF-3DB8-EB4A-8E6F-38C1F818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879-DFC7-A042-8487-FEB9D35F4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29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C094002-9C84-D94C-A1ED-B5E8C3757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D6B4A6-FFE1-EF44-A20F-7049AA337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2FD717-6BD4-B143-9621-26DB38F8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C9A-7A62-B949-A537-03D34CD235D8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D564D8-8E10-6742-914C-AFA0C9B3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FAAA98-A206-5D44-9EA4-9881767C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879-DFC7-A042-8487-FEB9D35F4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6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992E7-5A18-AA4D-B5F1-9D73F165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6DE07C-BBE4-B249-8242-5BB9B79F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23CFAE-802B-4045-A2D8-97457BB4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C9A-7A62-B949-A537-03D34CD235D8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FADDC0-D267-0849-A027-E3AA8943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8D4D86-19B1-F441-8441-91D14502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879-DFC7-A042-8487-FEB9D35F4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74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D35DA-FA5E-DA42-BAAA-9D3E97E4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9158E5-DBB6-A748-B172-1FB709185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18034C-993F-184C-982C-56A631CD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C9A-7A62-B949-A537-03D34CD235D8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1DBA64-0D24-D24B-BA41-9583FB4B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5C8203-1E8B-D64B-84BE-33DED7C4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879-DFC7-A042-8487-FEB9D35F4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37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5BA5C0-C112-524F-98AF-2C0730DE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1A783-D619-674D-9893-4C1F13E9E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DC272B-4AD6-2545-A552-33826F0D7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20A3D8-1527-0345-945C-15252A04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C9A-7A62-B949-A537-03D34CD235D8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62DCEC-4B0D-224D-B1D4-B5603106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31AEF7-55E0-654F-A952-8EE6C051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879-DFC7-A042-8487-FEB9D35F4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41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563B4-24AE-5942-9791-E7EDF680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DCE4B6-2848-7948-B54B-0B9AFB4BD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20E6FC-4D86-6641-BBFB-4A54A827F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A43AD3-BB90-BC40-83D2-F97907A67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19E1FEB-4E01-ED4C-B37A-1BFD00B90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7762D8-F5B1-AF48-B0D5-1975A5A3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C9A-7A62-B949-A537-03D34CD235D8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4ACD34-BA36-1645-8389-5195E0B2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59AB33-1D03-8649-9EE2-DB4F9231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879-DFC7-A042-8487-FEB9D35F4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81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F7BB96-3D08-D843-B606-450ED927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D09FDC-EB14-CB47-A74B-594ADDE3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C9A-7A62-B949-A537-03D34CD235D8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940197-D8B2-1541-AE6B-A841376F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BE25C1-EBC1-3B4C-8C94-C4BEEAA4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879-DFC7-A042-8487-FEB9D35F4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33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AC401D-FBE4-4A46-95FE-DF1129A6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C9A-7A62-B949-A537-03D34CD235D8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A55697-FDB7-A44B-B835-63DFA8D7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4448AF-918A-0249-85C9-57B7D65E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879-DFC7-A042-8487-FEB9D35F4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26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A93D0-F919-394A-A8CD-28263086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AC4A2A-59EB-684F-B0FF-238AB027A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0B3618-9F76-AA48-A1A4-E0CF0BB12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9D4BB9-A781-244E-8F05-EB8F5635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C9A-7A62-B949-A537-03D34CD235D8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4116C1-7175-4041-A2DA-5D6809B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C9F157-5109-9A49-8892-4CF2C5C5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879-DFC7-A042-8487-FEB9D35F4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69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51971-3A1C-BB40-B480-2FE50D12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38EB67-C950-E84D-8553-4FBD09B0F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278B95-005E-CB43-B194-81D4334AC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C42BB7-D030-FA4B-AB95-0AF99287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C9A-7A62-B949-A537-03D34CD235D8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966E5B-D89E-5843-A8AE-9FEF26AC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9398EA-ADEE-8A41-8348-25665988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879-DFC7-A042-8487-FEB9D35F4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43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67C082-3CD5-7542-A7BA-77A24A46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854926-4B26-CD4B-9F73-54018B0D9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40EE42-5351-304B-B4C8-687F45F92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5C9A-7A62-B949-A537-03D34CD235D8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F93BC0-94A8-F444-AE54-3ECA0DDED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7F8886-15C1-C447-AC54-F16C208CD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7C879-DFC7-A042-8487-FEB9D35F4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69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E3E50A-A07C-0B45-9650-9170A4A7BC40}"/>
              </a:ext>
            </a:extLst>
          </p:cNvPr>
          <p:cNvSpPr/>
          <p:nvPr/>
        </p:nvSpPr>
        <p:spPr>
          <a:xfrm>
            <a:off x="9020425" y="1118136"/>
            <a:ext cx="2670350" cy="235131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F024CCE-6DCA-BC4E-ACAF-0A274E436BC6}"/>
              </a:ext>
            </a:extLst>
          </p:cNvPr>
          <p:cNvSpPr txBox="1"/>
          <p:nvPr/>
        </p:nvSpPr>
        <p:spPr>
          <a:xfrm>
            <a:off x="9633386" y="62656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Frame </a:t>
            </a:r>
            <a:r>
              <a:rPr lang="fr-FR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r>
              <a:rPr lang="fr-FR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+1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7FFEB4-7E4C-0748-88BB-4BEFE0217C40}"/>
              </a:ext>
            </a:extLst>
          </p:cNvPr>
          <p:cNvSpPr txBox="1"/>
          <p:nvPr/>
        </p:nvSpPr>
        <p:spPr>
          <a:xfrm>
            <a:off x="3071235" y="4418884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frame_detected_rectangles</a:t>
            </a:r>
            <a:r>
              <a:rPr lang="fr-FR" dirty="0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[n]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E489C5-65BE-AB42-9255-E5D29876061B}"/>
              </a:ext>
            </a:extLst>
          </p:cNvPr>
          <p:cNvSpPr txBox="1"/>
          <p:nvPr/>
        </p:nvSpPr>
        <p:spPr>
          <a:xfrm>
            <a:off x="39233" y="4985675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matched_detected_rectangles</a:t>
            </a:r>
            <a:r>
              <a:rPr lang="fr-FR" dirty="0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[n]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0F1D95-F189-174A-B58E-CF6BF74721E9}"/>
              </a:ext>
            </a:extLst>
          </p:cNvPr>
          <p:cNvSpPr txBox="1"/>
          <p:nvPr/>
        </p:nvSpPr>
        <p:spPr>
          <a:xfrm>
            <a:off x="6391534" y="556432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choose_rectangles</a:t>
            </a:r>
            <a:endParaRPr lang="fr-FR" b="1" dirty="0">
              <a:latin typeface="Courier New" panose="02070309020205020404" pitchFamily="49" charset="0"/>
              <a:ea typeface="DotumChe" panose="020B0609000101010101" pitchFamily="49" charset="-127"/>
              <a:cs typeface="Courier New" panose="02070309020205020404" pitchFamily="49" charset="0"/>
            </a:endParaRPr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E39DFEF4-76E3-6442-B5F4-A38F3C30E275}"/>
              </a:ext>
            </a:extLst>
          </p:cNvPr>
          <p:cNvSpPr/>
          <p:nvPr/>
        </p:nvSpPr>
        <p:spPr>
          <a:xfrm>
            <a:off x="7115932" y="4201045"/>
            <a:ext cx="360680" cy="1242646"/>
          </a:xfrm>
          <a:prstGeom prst="rightBrace">
            <a:avLst>
              <a:gd name="adj1" fmla="val 75233"/>
              <a:gd name="adj2" fmla="val 508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892944C-E4D4-1048-AE2A-1A014B40257E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7476612" y="4832520"/>
            <a:ext cx="414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2E27145-D675-5D42-9F3E-146CCFE8A591}"/>
              </a:ext>
            </a:extLst>
          </p:cNvPr>
          <p:cNvSpPr txBox="1"/>
          <p:nvPr/>
        </p:nvSpPr>
        <p:spPr>
          <a:xfrm>
            <a:off x="8057535" y="4616221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matched_detected_rectangles</a:t>
            </a:r>
            <a:r>
              <a:rPr lang="fr-FR" sz="1600" dirty="0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[n+1]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5A2594-F88C-5C4E-82A7-3DA1545923C6}"/>
              </a:ext>
            </a:extLst>
          </p:cNvPr>
          <p:cNvSpPr/>
          <p:nvPr/>
        </p:nvSpPr>
        <p:spPr>
          <a:xfrm>
            <a:off x="1586479" y="1103668"/>
            <a:ext cx="2670350" cy="235131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AAD3B03-9D58-2947-8032-4DC0D353DED9}"/>
              </a:ext>
            </a:extLst>
          </p:cNvPr>
          <p:cNvSpPr txBox="1"/>
          <p:nvPr/>
        </p:nvSpPr>
        <p:spPr>
          <a:xfrm>
            <a:off x="2199440" y="61209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Frame </a:t>
            </a:r>
            <a:r>
              <a:rPr lang="fr-FR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endParaRPr lang="fr-FR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327E30E-E5A1-704A-AC55-E874E7220991}"/>
              </a:ext>
            </a:extLst>
          </p:cNvPr>
          <p:cNvSpPr txBox="1"/>
          <p:nvPr/>
        </p:nvSpPr>
        <p:spPr>
          <a:xfrm>
            <a:off x="4863392" y="496608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player_trackers</a:t>
            </a:r>
            <a:endParaRPr lang="fr-FR" dirty="0">
              <a:latin typeface="Courier New" panose="02070309020205020404" pitchFamily="49" charset="0"/>
              <a:ea typeface="DotumChe" panose="020B0609000101010101" pitchFamily="49" charset="-127"/>
              <a:cs typeface="Courier New" panose="02070309020205020404" pitchFamily="49" charset="0"/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C10978D-3077-FF42-810F-293808325CC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359646" y="5170341"/>
            <a:ext cx="5037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6B2C217-FA6B-FA40-A8C8-7E052BFEC83B}"/>
              </a:ext>
            </a:extLst>
          </p:cNvPr>
          <p:cNvSpPr txBox="1"/>
          <p:nvPr/>
        </p:nvSpPr>
        <p:spPr>
          <a:xfrm>
            <a:off x="3583234" y="5430508"/>
            <a:ext cx="2406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initialize_tracker</a:t>
            </a:r>
            <a:endParaRPr lang="fr-FR" sz="1600" b="1" dirty="0">
              <a:latin typeface="Courier New" panose="02070309020205020404" pitchFamily="49" charset="0"/>
              <a:ea typeface="DotumChe" panose="020B0609000101010101" pitchFamily="49" charset="-127"/>
              <a:cs typeface="Courier New" panose="02070309020205020404" pitchFamily="49" charset="0"/>
            </a:endParaRPr>
          </a:p>
          <a:p>
            <a:r>
              <a:rPr lang="fr-FR" sz="1600" b="1" dirty="0" err="1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tracker</a:t>
            </a:r>
            <a:r>
              <a:rPr lang="fr-FR" sz="1600" b="1" dirty="0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-&gt;update</a:t>
            </a:r>
          </a:p>
        </p:txBody>
      </p:sp>
    </p:spTree>
    <p:extLst>
      <p:ext uri="{BB962C8B-B14F-4D97-AF65-F5344CB8AC3E}">
        <p14:creationId xmlns:p14="http://schemas.microsoft.com/office/powerpoint/2010/main" val="266420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1258C08-1C0C-C845-82D5-AD059F767405}"/>
              </a:ext>
            </a:extLst>
          </p:cNvPr>
          <p:cNvSpPr txBox="1"/>
          <p:nvPr/>
        </p:nvSpPr>
        <p:spPr>
          <a:xfrm>
            <a:off x="272715" y="2791326"/>
            <a:ext cx="2113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Century Gothic" panose="020B0502020202020204" pitchFamily="34" charset="0"/>
              </a:rPr>
              <a:t>Calibration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C99AF7-3C11-4D46-ADEA-EE3BBFB63EE0}"/>
              </a:ext>
            </a:extLst>
          </p:cNvPr>
          <p:cNvSpPr txBox="1"/>
          <p:nvPr/>
        </p:nvSpPr>
        <p:spPr>
          <a:xfrm>
            <a:off x="2385794" y="2791326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Century Gothic" panose="020B0502020202020204" pitchFamily="34" charset="0"/>
              </a:rPr>
              <a:t>Detection</a:t>
            </a:r>
            <a:endParaRPr lang="fr-FR" sz="2800" dirty="0">
              <a:latin typeface="Century Gothic" panose="020B0502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B389127-22E3-9D4C-8638-345301A89567}"/>
              </a:ext>
            </a:extLst>
          </p:cNvPr>
          <p:cNvSpPr txBox="1"/>
          <p:nvPr/>
        </p:nvSpPr>
        <p:spPr>
          <a:xfrm>
            <a:off x="4473872" y="2807368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Century Gothic" panose="020B0502020202020204" pitchFamily="34" charset="0"/>
              </a:rPr>
              <a:t>Filtering</a:t>
            </a:r>
            <a:endParaRPr lang="fr-FR" sz="2800" dirty="0">
              <a:latin typeface="Century Gothic" panose="020B0502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B94F072-4654-BE45-9E77-DE14FDCFF960}"/>
              </a:ext>
            </a:extLst>
          </p:cNvPr>
          <p:cNvSpPr txBox="1"/>
          <p:nvPr/>
        </p:nvSpPr>
        <p:spPr>
          <a:xfrm>
            <a:off x="6023743" y="2807368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Century Gothic" panose="020B0502020202020204" pitchFamily="34" charset="0"/>
              </a:rPr>
              <a:t>Tracking</a:t>
            </a:r>
            <a:endParaRPr lang="fr-FR" sz="2800" dirty="0">
              <a:latin typeface="Century Gothic" panose="020B0502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DEDF92-2C82-4143-A109-F10514CF155E}"/>
              </a:ext>
            </a:extLst>
          </p:cNvPr>
          <p:cNvSpPr txBox="1"/>
          <p:nvPr/>
        </p:nvSpPr>
        <p:spPr>
          <a:xfrm>
            <a:off x="7708266" y="2807368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Century Gothic" panose="020B0502020202020204" pitchFamily="34" charset="0"/>
              </a:rPr>
              <a:t>Plotting</a:t>
            </a:r>
            <a:endParaRPr lang="fr-FR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5225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49</Words>
  <Application>Microsoft Macintosh PowerPoint</Application>
  <PresentationFormat>Grand écran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DotumChe</vt:lpstr>
      <vt:lpstr>Arial</vt:lpstr>
      <vt:lpstr>Calibri</vt:lpstr>
      <vt:lpstr>Calibri Light</vt:lpstr>
      <vt:lpstr>Century Gothic</vt:lpstr>
      <vt:lpstr>CMU Serif Roman</vt:lpstr>
      <vt:lpstr>Courier New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BLANKE X2017</dc:creator>
  <cp:lastModifiedBy>Matthieu BLANKE X2017</cp:lastModifiedBy>
  <cp:revision>7</cp:revision>
  <cp:lastPrinted>2019-12-14T13:37:22Z</cp:lastPrinted>
  <dcterms:created xsi:type="dcterms:W3CDTF">2019-12-14T13:17:51Z</dcterms:created>
  <dcterms:modified xsi:type="dcterms:W3CDTF">2020-01-03T12:59:17Z</dcterms:modified>
</cp:coreProperties>
</file>