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479"/>
  </p:normalViewPr>
  <p:slideViewPr>
    <p:cSldViewPr snapToGrid="0" snapToObjects="1">
      <p:cViewPr>
        <p:scale>
          <a:sx n="65" d="100"/>
          <a:sy n="65" d="100"/>
        </p:scale>
        <p:origin x="5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F783D-C025-4348-BCBC-DDC478960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D2B640-2C80-DC4F-9128-E9E09F217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F846BE-A745-1046-B8EA-16007D0B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AAB9D-35C8-3C41-A911-224AEA9F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DAD8B-AE0A-1045-A212-5507985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63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ECA87-717E-4C48-B52E-249B1ADF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7E03E-98FA-0B40-9F40-DCEBD6B7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909AB-1C1C-9149-A4DC-EE6262B6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A6743-DC3C-DC40-A2AA-2D3E23E4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2E8BF-3DB8-EB4A-8E6F-38C1F818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9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094002-9C84-D94C-A1ED-B5E8C3757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D6B4A6-FFE1-EF44-A20F-7049AA337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FD717-6BD4-B143-9621-26DB38F8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564D8-8E10-6742-914C-AFA0C9B3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AAA98-A206-5D44-9EA4-9881767C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992E7-5A18-AA4D-B5F1-9D73F165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DE07C-BBE4-B249-8242-5BB9B79F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3CFAE-802B-4045-A2D8-97457BB4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DDC0-D267-0849-A027-E3AA8943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D4D86-19B1-F441-8441-91D14502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74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D35DA-FA5E-DA42-BAAA-9D3E97E4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158E5-DBB6-A748-B172-1FB70918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8034C-993F-184C-982C-56A631CD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DBA64-0D24-D24B-BA41-9583FB4B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C8203-1E8B-D64B-84BE-33DED7C4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7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BA5C0-C112-524F-98AF-2C0730DE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1A783-D619-674D-9893-4C1F13E9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DC272B-4AD6-2545-A552-33826F0D7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20A3D8-1527-0345-945C-15252A04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62DCEC-4B0D-224D-B1D4-B5603106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1AEF7-55E0-654F-A952-8EE6C05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63B4-24AE-5942-9791-E7EDF68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DCE4B6-2848-7948-B54B-0B9AFB4B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0E6FC-4D86-6641-BBFB-4A54A827F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A43AD3-BB90-BC40-83D2-F97907A67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9E1FEB-4E01-ED4C-B37A-1BFD00B90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7762D8-F5B1-AF48-B0D5-1975A5A3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4ACD34-BA36-1645-8389-5195E0B2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59AB33-1D03-8649-9EE2-DB4F9231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8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7BB96-3D08-D843-B606-450ED927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D09FDC-EB14-CB47-A74B-594ADDE3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940197-D8B2-1541-AE6B-A841376F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BE25C1-EBC1-3B4C-8C94-C4BEEAA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33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AC401D-FBE4-4A46-95FE-DF1129A6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55697-FDB7-A44B-B835-63DFA8D7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4448AF-918A-0249-85C9-57B7D65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2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A93D0-F919-394A-A8CD-28263086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C4A2A-59EB-684F-B0FF-238AB027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0B3618-9F76-AA48-A1A4-E0CF0BB1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9D4BB9-A781-244E-8F05-EB8F5635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116C1-7175-4041-A2DA-5D6809B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9F157-5109-9A49-8892-4CF2C5C5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51971-3A1C-BB40-B480-2FE50D12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38EB67-C950-E84D-8553-4FBD09B0F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278B95-005E-CB43-B194-81D4334A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C42BB7-D030-FA4B-AB95-0AF99287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966E5B-D89E-5843-A8AE-9FEF26AC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9398EA-ADEE-8A41-8348-25665988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67C082-3CD5-7542-A7BA-77A24A46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854926-4B26-CD4B-9F73-54018B0D9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0EE42-5351-304B-B4C8-687F45F9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5C9A-7A62-B949-A537-03D34CD235D8}" type="datetimeFigureOut">
              <a:rPr lang="fr-FR" smtClean="0"/>
              <a:t>14/12/2019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F93BC0-94A8-F444-AE54-3ECA0DDED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F8886-15C1-C447-AC54-F16C208CD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C879-DFC7-A042-8487-FEB9D35F4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69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E3E50A-A07C-0B45-9650-9170A4A7BC40}"/>
              </a:ext>
            </a:extLst>
          </p:cNvPr>
          <p:cNvSpPr/>
          <p:nvPr/>
        </p:nvSpPr>
        <p:spPr>
          <a:xfrm>
            <a:off x="7907819" y="1087626"/>
            <a:ext cx="2670350" cy="23513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024CCE-6DCA-BC4E-ACAF-0A274E436BC6}"/>
              </a:ext>
            </a:extLst>
          </p:cNvPr>
          <p:cNvSpPr txBox="1"/>
          <p:nvPr/>
        </p:nvSpPr>
        <p:spPr>
          <a:xfrm>
            <a:off x="8520780" y="59605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Frame </a:t>
            </a:r>
            <a:r>
              <a:rPr lang="fr-FR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fr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+1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FFEB4-7E4C-0748-88BB-4BEFE0217C40}"/>
              </a:ext>
            </a:extLst>
          </p:cNvPr>
          <p:cNvSpPr txBox="1"/>
          <p:nvPr/>
        </p:nvSpPr>
        <p:spPr>
          <a:xfrm>
            <a:off x="359093" y="4092119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frame_detected_rectangles</a:t>
            </a:r>
            <a:r>
              <a:rPr lang="fr-FR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[n]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E489C5-65BE-AB42-9255-E5D29876061B}"/>
              </a:ext>
            </a:extLst>
          </p:cNvPr>
          <p:cNvSpPr txBox="1"/>
          <p:nvPr/>
        </p:nvSpPr>
        <p:spPr>
          <a:xfrm>
            <a:off x="359093" y="4953710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matched_detected_rectangles</a:t>
            </a:r>
            <a:r>
              <a:rPr lang="fr-FR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[n]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0F1D95-F189-174A-B58E-CF6BF74721E9}"/>
              </a:ext>
            </a:extLst>
          </p:cNvPr>
          <p:cNvSpPr txBox="1"/>
          <p:nvPr/>
        </p:nvSpPr>
        <p:spPr>
          <a:xfrm>
            <a:off x="4679506" y="563063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choose_rectangles</a:t>
            </a:r>
            <a:endParaRPr lang="fr-FR" b="1" dirty="0">
              <a:latin typeface="Courier New" panose="02070309020205020404" pitchFamily="49" charset="0"/>
              <a:ea typeface="DotumChe" panose="020B0609000101010101" pitchFamily="49" charset="-127"/>
              <a:cs typeface="Courier New" panose="02070309020205020404" pitchFamily="49" charset="0"/>
            </a:endParaRP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E39DFEF4-76E3-6442-B5F4-A38F3C30E275}"/>
              </a:ext>
            </a:extLst>
          </p:cNvPr>
          <p:cNvSpPr/>
          <p:nvPr/>
        </p:nvSpPr>
        <p:spPr>
          <a:xfrm>
            <a:off x="4899991" y="4092119"/>
            <a:ext cx="360680" cy="1242646"/>
          </a:xfrm>
          <a:prstGeom prst="rightBrace">
            <a:avLst>
              <a:gd name="adj1" fmla="val 75233"/>
              <a:gd name="adj2" fmla="val 508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892944C-E4D4-1048-AE2A-1A014B40257E}"/>
              </a:ext>
            </a:extLst>
          </p:cNvPr>
          <p:cNvCxnSpPr>
            <a:cxnSpLocks/>
          </p:cNvCxnSpPr>
          <p:nvPr/>
        </p:nvCxnSpPr>
        <p:spPr>
          <a:xfrm flipV="1">
            <a:off x="5260671" y="4713442"/>
            <a:ext cx="1537694" cy="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2E27145-D675-5D42-9F3E-146CCFE8A591}"/>
              </a:ext>
            </a:extLst>
          </p:cNvPr>
          <p:cNvSpPr txBox="1"/>
          <p:nvPr/>
        </p:nvSpPr>
        <p:spPr>
          <a:xfrm>
            <a:off x="6944929" y="458437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matched_detected_rectangles</a:t>
            </a:r>
            <a:r>
              <a:rPr lang="fr-FR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[n+1]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A2594-F88C-5C4E-82A7-3DA1545923C6}"/>
              </a:ext>
            </a:extLst>
          </p:cNvPr>
          <p:cNvSpPr/>
          <p:nvPr/>
        </p:nvSpPr>
        <p:spPr>
          <a:xfrm>
            <a:off x="1261854" y="1087626"/>
            <a:ext cx="2670350" cy="23513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AAD3B03-9D58-2947-8032-4DC0D353DED9}"/>
              </a:ext>
            </a:extLst>
          </p:cNvPr>
          <p:cNvSpPr txBox="1"/>
          <p:nvPr/>
        </p:nvSpPr>
        <p:spPr>
          <a:xfrm>
            <a:off x="1874815" y="59605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Frame </a:t>
            </a:r>
            <a:r>
              <a:rPr lang="fr-FR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fr-FR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03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35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DotumChe</vt:lpstr>
      <vt:lpstr>Arial</vt:lpstr>
      <vt:lpstr>Calibri</vt:lpstr>
      <vt:lpstr>Calibri Light</vt:lpstr>
      <vt:lpstr>CMU Serif Roman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BLANKE X2017</dc:creator>
  <cp:lastModifiedBy>Matthieu BLANKE X2017</cp:lastModifiedBy>
  <cp:revision>3</cp:revision>
  <cp:lastPrinted>2019-12-14T13:37:22Z</cp:lastPrinted>
  <dcterms:created xsi:type="dcterms:W3CDTF">2019-12-14T13:17:51Z</dcterms:created>
  <dcterms:modified xsi:type="dcterms:W3CDTF">2019-12-14T20:58:03Z</dcterms:modified>
</cp:coreProperties>
</file>