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3"/>
    <p:restoredTop sz="94630"/>
  </p:normalViewPr>
  <p:slideViewPr>
    <p:cSldViewPr snapToGrid="0" snapToObjects="1">
      <p:cViewPr varScale="1">
        <p:scale>
          <a:sx n="91" d="100"/>
          <a:sy n="9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86E1F-3B9E-7D43-B66E-8ABC2DD2C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EA5CB-F9DF-EF47-B00A-180830CA9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B27C7-5252-AD42-8D9A-2D23DEE3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B0C9C-E352-6C4C-B708-DEE1ADCE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A116E3-04FF-3941-8D91-83573038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4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6DA95-CDD4-CD4E-8967-6684DE52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70CBD-AEF7-CB44-B435-05634C53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4863B-500E-9544-9B82-B526561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08F25-1390-3944-90A7-B8EDCBBA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9E89-F10C-124E-A7D0-E2AFA1F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2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393B3F-1F36-784D-A074-03927BC46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8B9555-6EF3-2449-B1DD-B395AC75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35747-8E09-4F44-81C9-9426459E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42C01-1934-784A-8DC8-8F603C2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9A5F9-BAE7-FF4F-80B3-B2BC5917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10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112A7-C47F-9543-87A4-7531C5B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F4E32-65B2-6C4A-A439-F0D377D6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11715-DBA1-E942-BD65-1C30591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7E112-F445-F943-A50A-B694D8B9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FECEA-11F5-5B46-90DF-B1282EC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95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FA61-E59A-BC4F-B49A-5A01736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48511-F270-554E-AC10-FF1CE11E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FA113-60C3-4848-AFAC-A1C432C9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E5CC0-CDD2-5046-9CF8-5E3ABFD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10BF9-AA1D-9740-BA81-C30E8F65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6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92573-D86C-0243-8A82-51890969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B8D2F-650D-9A47-9B54-1910BF1B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CAE4F7-742D-9645-BB95-1FCB587B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998B0-A408-B14B-AE0D-2750A83E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43334-33BC-5A47-8D50-821EB5A1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954B56-45DC-F143-9507-2B5E3F32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5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65AC-FDFB-C04B-A934-B47E686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9A2AC-1220-504F-87AE-1480109E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55942-DC23-0D46-B2E0-ECABC335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DFAF4-6AEF-D74C-B25C-055B78CA8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8C1CC8-B12A-5C4F-AC41-6181EB944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1084DD-CCB6-1345-ADEF-B88B173C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45B44-58F0-D24A-8928-BE4BFCD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A0C796-6E27-8940-B690-1C0F4315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8CA10-5F9F-6544-BD5E-B9179F0B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D8B05B-9EA5-4745-A741-96647B3D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424FD6-9132-564C-8E9E-C209DA1B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4541CC-5043-EF47-82C9-54BEA83C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1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6163F2-9B9D-9B42-8AE4-B4C20BB4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1436E-6A6E-8144-8E80-B4011E64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91E00-C44C-574C-9ED0-45AB3BBC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928BB-2213-DA45-9BDA-6CE84A38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662F4-9EFF-0447-B5A9-11995C6B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E06AF9-9BF1-EF4D-9EE9-6E1A5415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E90CF-16CD-2D43-9761-D8BEAC5D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8245F7-6C08-6047-8504-03CC92B8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81D67-103B-8645-AB01-7F9E620D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6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58EB5-F0C3-CF42-9F86-A453C7FB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744597-FA13-444D-89B6-EAF7AB4A0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BD90CA-4F2C-F84B-99B2-401CEBDA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AFB5E4-950C-DE4E-AC3A-909A652D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BDC8F5-65C5-8346-BA87-3E008B57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78F8C-3932-D849-BA64-ABB020D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C95B0B-DD51-A941-9B69-2CA0ABD1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22B9A-9E5B-2B4C-A356-59679F7C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CBDF2-1C16-E348-A2C6-A065A2114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597-7504-4A45-95F6-912C936A6EB4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3FFE-0A8B-0D4E-BFC4-6DD89686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416CB-3834-C449-AC04-E6064D7FE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6AF1-1221-3C44-89BB-27D8D8272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422F2E2-D7CA-6E4D-A830-1A7666BB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6F64D-43B3-5545-B6AA-6E0540F0B3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577CF6A-1123-9D4E-A6EE-CAAE24B557DE}"/>
              </a:ext>
            </a:extLst>
          </p:cNvPr>
          <p:cNvSpPr/>
          <p:nvPr/>
        </p:nvSpPr>
        <p:spPr>
          <a:xfrm>
            <a:off x="4189863" y="447097"/>
            <a:ext cx="3684895" cy="6103828"/>
          </a:xfrm>
          <a:custGeom>
            <a:avLst/>
            <a:gdLst>
              <a:gd name="connsiteX0" fmla="*/ 1856095 w 3684895"/>
              <a:gd name="connsiteY0" fmla="*/ 3279 h 6103828"/>
              <a:gd name="connsiteX1" fmla="*/ 2060812 w 3684895"/>
              <a:gd name="connsiteY1" fmla="*/ 30575 h 6103828"/>
              <a:gd name="connsiteX2" fmla="*/ 2142698 w 3684895"/>
              <a:gd name="connsiteY2" fmla="*/ 57870 h 6103828"/>
              <a:gd name="connsiteX3" fmla="*/ 2224585 w 3684895"/>
              <a:gd name="connsiteY3" fmla="*/ 85166 h 6103828"/>
              <a:gd name="connsiteX4" fmla="*/ 2306471 w 3684895"/>
              <a:gd name="connsiteY4" fmla="*/ 112461 h 6103828"/>
              <a:gd name="connsiteX5" fmla="*/ 2388358 w 3684895"/>
              <a:gd name="connsiteY5" fmla="*/ 153404 h 6103828"/>
              <a:gd name="connsiteX6" fmla="*/ 2579427 w 3684895"/>
              <a:gd name="connsiteY6" fmla="*/ 139757 h 6103828"/>
              <a:gd name="connsiteX7" fmla="*/ 2620370 w 3684895"/>
              <a:gd name="connsiteY7" fmla="*/ 126109 h 6103828"/>
              <a:gd name="connsiteX8" fmla="*/ 2688609 w 3684895"/>
              <a:gd name="connsiteY8" fmla="*/ 112461 h 6103828"/>
              <a:gd name="connsiteX9" fmla="*/ 2797791 w 3684895"/>
              <a:gd name="connsiteY9" fmla="*/ 126109 h 6103828"/>
              <a:gd name="connsiteX10" fmla="*/ 2838734 w 3684895"/>
              <a:gd name="connsiteY10" fmla="*/ 139757 h 6103828"/>
              <a:gd name="connsiteX11" fmla="*/ 2920621 w 3684895"/>
              <a:gd name="connsiteY11" fmla="*/ 303530 h 6103828"/>
              <a:gd name="connsiteX12" fmla="*/ 2961564 w 3684895"/>
              <a:gd name="connsiteY12" fmla="*/ 317178 h 6103828"/>
              <a:gd name="connsiteX13" fmla="*/ 3002507 w 3684895"/>
              <a:gd name="connsiteY13" fmla="*/ 358121 h 6103828"/>
              <a:gd name="connsiteX14" fmla="*/ 3084394 w 3684895"/>
              <a:gd name="connsiteY14" fmla="*/ 412712 h 6103828"/>
              <a:gd name="connsiteX15" fmla="*/ 3166280 w 3684895"/>
              <a:gd name="connsiteY15" fmla="*/ 453655 h 6103828"/>
              <a:gd name="connsiteX16" fmla="*/ 3425588 w 3684895"/>
              <a:gd name="connsiteY16" fmla="*/ 467303 h 6103828"/>
              <a:gd name="connsiteX17" fmla="*/ 3466531 w 3684895"/>
              <a:gd name="connsiteY17" fmla="*/ 590133 h 6103828"/>
              <a:gd name="connsiteX18" fmla="*/ 3507474 w 3684895"/>
              <a:gd name="connsiteY18" fmla="*/ 672019 h 6103828"/>
              <a:gd name="connsiteX19" fmla="*/ 3548418 w 3684895"/>
              <a:gd name="connsiteY19" fmla="*/ 699315 h 6103828"/>
              <a:gd name="connsiteX20" fmla="*/ 3575713 w 3684895"/>
              <a:gd name="connsiteY20" fmla="*/ 740258 h 6103828"/>
              <a:gd name="connsiteX21" fmla="*/ 3548418 w 3684895"/>
              <a:gd name="connsiteY21" fmla="*/ 781202 h 6103828"/>
              <a:gd name="connsiteX22" fmla="*/ 3534770 w 3684895"/>
              <a:gd name="connsiteY22" fmla="*/ 863088 h 6103828"/>
              <a:gd name="connsiteX23" fmla="*/ 3493827 w 3684895"/>
              <a:gd name="connsiteY23" fmla="*/ 1190634 h 6103828"/>
              <a:gd name="connsiteX24" fmla="*/ 3452883 w 3684895"/>
              <a:gd name="connsiteY24" fmla="*/ 1272521 h 6103828"/>
              <a:gd name="connsiteX25" fmla="*/ 3398292 w 3684895"/>
              <a:gd name="connsiteY25" fmla="*/ 1354407 h 6103828"/>
              <a:gd name="connsiteX26" fmla="*/ 3330053 w 3684895"/>
              <a:gd name="connsiteY26" fmla="*/ 1477237 h 6103828"/>
              <a:gd name="connsiteX27" fmla="*/ 3302758 w 3684895"/>
              <a:gd name="connsiteY27" fmla="*/ 1518181 h 6103828"/>
              <a:gd name="connsiteX28" fmla="*/ 3316406 w 3684895"/>
              <a:gd name="connsiteY28" fmla="*/ 1681954 h 6103828"/>
              <a:gd name="connsiteX29" fmla="*/ 3343701 w 3684895"/>
              <a:gd name="connsiteY29" fmla="*/ 1791136 h 6103828"/>
              <a:gd name="connsiteX30" fmla="*/ 3330053 w 3684895"/>
              <a:gd name="connsiteY30" fmla="*/ 1927613 h 6103828"/>
              <a:gd name="connsiteX31" fmla="*/ 3234519 w 3684895"/>
              <a:gd name="connsiteY31" fmla="*/ 1873022 h 6103828"/>
              <a:gd name="connsiteX32" fmla="*/ 3193576 w 3684895"/>
              <a:gd name="connsiteY32" fmla="*/ 1845727 h 6103828"/>
              <a:gd name="connsiteX33" fmla="*/ 3125337 w 3684895"/>
              <a:gd name="connsiteY33" fmla="*/ 1804784 h 6103828"/>
              <a:gd name="connsiteX34" fmla="*/ 3179928 w 3684895"/>
              <a:gd name="connsiteY34" fmla="*/ 1886670 h 6103828"/>
              <a:gd name="connsiteX35" fmla="*/ 3207224 w 3684895"/>
              <a:gd name="connsiteY35" fmla="*/ 1968557 h 6103828"/>
              <a:gd name="connsiteX36" fmla="*/ 3220871 w 3684895"/>
              <a:gd name="connsiteY36" fmla="*/ 2009500 h 6103828"/>
              <a:gd name="connsiteX37" fmla="*/ 3248167 w 3684895"/>
              <a:gd name="connsiteY37" fmla="*/ 2118682 h 6103828"/>
              <a:gd name="connsiteX38" fmla="*/ 3275462 w 3684895"/>
              <a:gd name="connsiteY38" fmla="*/ 2227864 h 6103828"/>
              <a:gd name="connsiteX39" fmla="*/ 3289110 w 3684895"/>
              <a:gd name="connsiteY39" fmla="*/ 2309751 h 6103828"/>
              <a:gd name="connsiteX40" fmla="*/ 3330053 w 3684895"/>
              <a:gd name="connsiteY40" fmla="*/ 2446228 h 6103828"/>
              <a:gd name="connsiteX41" fmla="*/ 3357349 w 3684895"/>
              <a:gd name="connsiteY41" fmla="*/ 2528115 h 6103828"/>
              <a:gd name="connsiteX42" fmla="*/ 3384644 w 3684895"/>
              <a:gd name="connsiteY42" fmla="*/ 2610002 h 6103828"/>
              <a:gd name="connsiteX43" fmla="*/ 3398292 w 3684895"/>
              <a:gd name="connsiteY43" fmla="*/ 2678240 h 6103828"/>
              <a:gd name="connsiteX44" fmla="*/ 3425588 w 3684895"/>
              <a:gd name="connsiteY44" fmla="*/ 2855661 h 6103828"/>
              <a:gd name="connsiteX45" fmla="*/ 3452883 w 3684895"/>
              <a:gd name="connsiteY45" fmla="*/ 2937548 h 6103828"/>
              <a:gd name="connsiteX46" fmla="*/ 3507474 w 3684895"/>
              <a:gd name="connsiteY46" fmla="*/ 3019434 h 6103828"/>
              <a:gd name="connsiteX47" fmla="*/ 3548418 w 3684895"/>
              <a:gd name="connsiteY47" fmla="*/ 3046730 h 6103828"/>
              <a:gd name="connsiteX48" fmla="*/ 3562065 w 3684895"/>
              <a:gd name="connsiteY48" fmla="*/ 3087673 h 6103828"/>
              <a:gd name="connsiteX49" fmla="*/ 3589361 w 3684895"/>
              <a:gd name="connsiteY49" fmla="*/ 3128616 h 6103828"/>
              <a:gd name="connsiteX50" fmla="*/ 3643952 w 3684895"/>
              <a:gd name="connsiteY50" fmla="*/ 3251446 h 6103828"/>
              <a:gd name="connsiteX51" fmla="*/ 3684895 w 3684895"/>
              <a:gd name="connsiteY51" fmla="*/ 3401572 h 6103828"/>
              <a:gd name="connsiteX52" fmla="*/ 3671247 w 3684895"/>
              <a:gd name="connsiteY52" fmla="*/ 3538049 h 6103828"/>
              <a:gd name="connsiteX53" fmla="*/ 3630304 w 3684895"/>
              <a:gd name="connsiteY53" fmla="*/ 3619936 h 6103828"/>
              <a:gd name="connsiteX54" fmla="*/ 3603009 w 3684895"/>
              <a:gd name="connsiteY54" fmla="*/ 3701822 h 6103828"/>
              <a:gd name="connsiteX55" fmla="*/ 3589361 w 3684895"/>
              <a:gd name="connsiteY55" fmla="*/ 3742766 h 6103828"/>
              <a:gd name="connsiteX56" fmla="*/ 3575713 w 3684895"/>
              <a:gd name="connsiteY56" fmla="*/ 3783709 h 6103828"/>
              <a:gd name="connsiteX57" fmla="*/ 3534770 w 3684895"/>
              <a:gd name="connsiteY57" fmla="*/ 3974778 h 6103828"/>
              <a:gd name="connsiteX58" fmla="*/ 3507474 w 3684895"/>
              <a:gd name="connsiteY58" fmla="*/ 4070312 h 6103828"/>
              <a:gd name="connsiteX59" fmla="*/ 3493827 w 3684895"/>
              <a:gd name="connsiteY59" fmla="*/ 4152199 h 6103828"/>
              <a:gd name="connsiteX60" fmla="*/ 3480179 w 3684895"/>
              <a:gd name="connsiteY60" fmla="*/ 4193142 h 6103828"/>
              <a:gd name="connsiteX61" fmla="*/ 3452883 w 3684895"/>
              <a:gd name="connsiteY61" fmla="*/ 4302324 h 6103828"/>
              <a:gd name="connsiteX62" fmla="*/ 3425588 w 3684895"/>
              <a:gd name="connsiteY62" fmla="*/ 4411506 h 6103828"/>
              <a:gd name="connsiteX63" fmla="*/ 3398292 w 3684895"/>
              <a:gd name="connsiteY63" fmla="*/ 4452449 h 6103828"/>
              <a:gd name="connsiteX64" fmla="*/ 3343701 w 3684895"/>
              <a:gd name="connsiteY64" fmla="*/ 4616222 h 6103828"/>
              <a:gd name="connsiteX65" fmla="*/ 3330053 w 3684895"/>
              <a:gd name="connsiteY65" fmla="*/ 4657166 h 6103828"/>
              <a:gd name="connsiteX66" fmla="*/ 3316406 w 3684895"/>
              <a:gd name="connsiteY66" fmla="*/ 4698109 h 6103828"/>
              <a:gd name="connsiteX67" fmla="*/ 3302758 w 3684895"/>
              <a:gd name="connsiteY67" fmla="*/ 4807291 h 6103828"/>
              <a:gd name="connsiteX68" fmla="*/ 3275462 w 3684895"/>
              <a:gd name="connsiteY68" fmla="*/ 4889178 h 6103828"/>
              <a:gd name="connsiteX69" fmla="*/ 3261815 w 3684895"/>
              <a:gd name="connsiteY69" fmla="*/ 4943769 h 6103828"/>
              <a:gd name="connsiteX70" fmla="*/ 3207224 w 3684895"/>
              <a:gd name="connsiteY70" fmla="*/ 5189428 h 6103828"/>
              <a:gd name="connsiteX71" fmla="*/ 3179928 w 3684895"/>
              <a:gd name="connsiteY71" fmla="*/ 5271315 h 6103828"/>
              <a:gd name="connsiteX72" fmla="*/ 3166280 w 3684895"/>
              <a:gd name="connsiteY72" fmla="*/ 5312258 h 6103828"/>
              <a:gd name="connsiteX73" fmla="*/ 3152633 w 3684895"/>
              <a:gd name="connsiteY73" fmla="*/ 5366849 h 6103828"/>
              <a:gd name="connsiteX74" fmla="*/ 3138985 w 3684895"/>
              <a:gd name="connsiteY74" fmla="*/ 5435088 h 6103828"/>
              <a:gd name="connsiteX75" fmla="*/ 3057098 w 3684895"/>
              <a:gd name="connsiteY75" fmla="*/ 5598861 h 6103828"/>
              <a:gd name="connsiteX76" fmla="*/ 3016155 w 3684895"/>
              <a:gd name="connsiteY76" fmla="*/ 5612509 h 6103828"/>
              <a:gd name="connsiteX77" fmla="*/ 2906973 w 3684895"/>
              <a:gd name="connsiteY77" fmla="*/ 5612509 h 6103828"/>
              <a:gd name="connsiteX78" fmla="*/ 2825086 w 3684895"/>
              <a:gd name="connsiteY78" fmla="*/ 5667100 h 6103828"/>
              <a:gd name="connsiteX79" fmla="*/ 2743200 w 3684895"/>
              <a:gd name="connsiteY79" fmla="*/ 5653452 h 6103828"/>
              <a:gd name="connsiteX80" fmla="*/ 2661313 w 3684895"/>
              <a:gd name="connsiteY80" fmla="*/ 5626157 h 6103828"/>
              <a:gd name="connsiteX81" fmla="*/ 2374710 w 3684895"/>
              <a:gd name="connsiteY81" fmla="*/ 5612509 h 6103828"/>
              <a:gd name="connsiteX82" fmla="*/ 2361062 w 3684895"/>
              <a:gd name="connsiteY82" fmla="*/ 5571566 h 6103828"/>
              <a:gd name="connsiteX83" fmla="*/ 2374710 w 3684895"/>
              <a:gd name="connsiteY83" fmla="*/ 5476031 h 6103828"/>
              <a:gd name="connsiteX84" fmla="*/ 2388358 w 3684895"/>
              <a:gd name="connsiteY84" fmla="*/ 5421440 h 6103828"/>
              <a:gd name="connsiteX85" fmla="*/ 2429301 w 3684895"/>
              <a:gd name="connsiteY85" fmla="*/ 5339554 h 6103828"/>
              <a:gd name="connsiteX86" fmla="*/ 2470244 w 3684895"/>
              <a:gd name="connsiteY86" fmla="*/ 5312258 h 6103828"/>
              <a:gd name="connsiteX87" fmla="*/ 2524836 w 3684895"/>
              <a:gd name="connsiteY87" fmla="*/ 5230372 h 6103828"/>
              <a:gd name="connsiteX88" fmla="*/ 2538483 w 3684895"/>
              <a:gd name="connsiteY88" fmla="*/ 5189428 h 6103828"/>
              <a:gd name="connsiteX89" fmla="*/ 2497540 w 3684895"/>
              <a:gd name="connsiteY89" fmla="*/ 5203076 h 6103828"/>
              <a:gd name="connsiteX90" fmla="*/ 2456597 w 3684895"/>
              <a:gd name="connsiteY90" fmla="*/ 5284963 h 6103828"/>
              <a:gd name="connsiteX91" fmla="*/ 2415653 w 3684895"/>
              <a:gd name="connsiteY91" fmla="*/ 5312258 h 6103828"/>
              <a:gd name="connsiteX92" fmla="*/ 2320119 w 3684895"/>
              <a:gd name="connsiteY92" fmla="*/ 5435088 h 6103828"/>
              <a:gd name="connsiteX93" fmla="*/ 2279176 w 3684895"/>
              <a:gd name="connsiteY93" fmla="*/ 5462384 h 6103828"/>
              <a:gd name="connsiteX94" fmla="*/ 2238233 w 3684895"/>
              <a:gd name="connsiteY94" fmla="*/ 5476031 h 6103828"/>
              <a:gd name="connsiteX95" fmla="*/ 2197289 w 3684895"/>
              <a:gd name="connsiteY95" fmla="*/ 5503327 h 6103828"/>
              <a:gd name="connsiteX96" fmla="*/ 2183641 w 3684895"/>
              <a:gd name="connsiteY96" fmla="*/ 5544270 h 6103828"/>
              <a:gd name="connsiteX97" fmla="*/ 2101755 w 3684895"/>
              <a:gd name="connsiteY97" fmla="*/ 5571566 h 6103828"/>
              <a:gd name="connsiteX98" fmla="*/ 2060812 w 3684895"/>
              <a:gd name="connsiteY98" fmla="*/ 5585213 h 6103828"/>
              <a:gd name="connsiteX99" fmla="*/ 2019868 w 3684895"/>
              <a:gd name="connsiteY99" fmla="*/ 5598861 h 6103828"/>
              <a:gd name="connsiteX100" fmla="*/ 1856095 w 3684895"/>
              <a:gd name="connsiteY100" fmla="*/ 5612509 h 6103828"/>
              <a:gd name="connsiteX101" fmla="*/ 1828800 w 3684895"/>
              <a:gd name="connsiteY101" fmla="*/ 5844521 h 6103828"/>
              <a:gd name="connsiteX102" fmla="*/ 1815152 w 3684895"/>
              <a:gd name="connsiteY102" fmla="*/ 5885464 h 6103828"/>
              <a:gd name="connsiteX103" fmla="*/ 1733265 w 3684895"/>
              <a:gd name="connsiteY103" fmla="*/ 5912760 h 6103828"/>
              <a:gd name="connsiteX104" fmla="*/ 1651379 w 3684895"/>
              <a:gd name="connsiteY104" fmla="*/ 5899112 h 6103828"/>
              <a:gd name="connsiteX105" fmla="*/ 1460310 w 3684895"/>
              <a:gd name="connsiteY105" fmla="*/ 5940055 h 6103828"/>
              <a:gd name="connsiteX106" fmla="*/ 1419367 w 3684895"/>
              <a:gd name="connsiteY106" fmla="*/ 5953703 h 6103828"/>
              <a:gd name="connsiteX107" fmla="*/ 1378424 w 3684895"/>
              <a:gd name="connsiteY107" fmla="*/ 5980999 h 6103828"/>
              <a:gd name="connsiteX108" fmla="*/ 1296537 w 3684895"/>
              <a:gd name="connsiteY108" fmla="*/ 6008294 h 6103828"/>
              <a:gd name="connsiteX109" fmla="*/ 1241946 w 3684895"/>
              <a:gd name="connsiteY109" fmla="*/ 6035590 h 6103828"/>
              <a:gd name="connsiteX110" fmla="*/ 1160059 w 3684895"/>
              <a:gd name="connsiteY110" fmla="*/ 6062885 h 6103828"/>
              <a:gd name="connsiteX111" fmla="*/ 1119116 w 3684895"/>
              <a:gd name="connsiteY111" fmla="*/ 6076533 h 6103828"/>
              <a:gd name="connsiteX112" fmla="*/ 1078173 w 3684895"/>
              <a:gd name="connsiteY112" fmla="*/ 6090181 h 6103828"/>
              <a:gd name="connsiteX113" fmla="*/ 1037230 w 3684895"/>
              <a:gd name="connsiteY113" fmla="*/ 6103828 h 6103828"/>
              <a:gd name="connsiteX114" fmla="*/ 914400 w 3684895"/>
              <a:gd name="connsiteY114" fmla="*/ 6076533 h 6103828"/>
              <a:gd name="connsiteX115" fmla="*/ 873456 w 3684895"/>
              <a:gd name="connsiteY115" fmla="*/ 6062885 h 6103828"/>
              <a:gd name="connsiteX116" fmla="*/ 791570 w 3684895"/>
              <a:gd name="connsiteY116" fmla="*/ 6021942 h 6103828"/>
              <a:gd name="connsiteX117" fmla="*/ 764274 w 3684895"/>
              <a:gd name="connsiteY117" fmla="*/ 5980999 h 6103828"/>
              <a:gd name="connsiteX118" fmla="*/ 791570 w 3684895"/>
              <a:gd name="connsiteY118" fmla="*/ 5858169 h 6103828"/>
              <a:gd name="connsiteX119" fmla="*/ 818865 w 3684895"/>
              <a:gd name="connsiteY119" fmla="*/ 5817225 h 6103828"/>
              <a:gd name="connsiteX120" fmla="*/ 846161 w 3684895"/>
              <a:gd name="connsiteY120" fmla="*/ 5735339 h 6103828"/>
              <a:gd name="connsiteX121" fmla="*/ 805218 w 3684895"/>
              <a:gd name="connsiteY121" fmla="*/ 5708043 h 6103828"/>
              <a:gd name="connsiteX122" fmla="*/ 586853 w 3684895"/>
              <a:gd name="connsiteY122" fmla="*/ 5667100 h 6103828"/>
              <a:gd name="connsiteX123" fmla="*/ 504967 w 3684895"/>
              <a:gd name="connsiteY123" fmla="*/ 5653452 h 6103828"/>
              <a:gd name="connsiteX124" fmla="*/ 491319 w 3684895"/>
              <a:gd name="connsiteY124" fmla="*/ 5612509 h 6103828"/>
              <a:gd name="connsiteX125" fmla="*/ 532262 w 3684895"/>
              <a:gd name="connsiteY125" fmla="*/ 5366849 h 6103828"/>
              <a:gd name="connsiteX126" fmla="*/ 545910 w 3684895"/>
              <a:gd name="connsiteY126" fmla="*/ 5325906 h 6103828"/>
              <a:gd name="connsiteX127" fmla="*/ 559558 w 3684895"/>
              <a:gd name="connsiteY127" fmla="*/ 5284963 h 6103828"/>
              <a:gd name="connsiteX128" fmla="*/ 545910 w 3684895"/>
              <a:gd name="connsiteY128" fmla="*/ 5189428 h 6103828"/>
              <a:gd name="connsiteX129" fmla="*/ 532262 w 3684895"/>
              <a:gd name="connsiteY129" fmla="*/ 5107542 h 6103828"/>
              <a:gd name="connsiteX130" fmla="*/ 518615 w 3684895"/>
              <a:gd name="connsiteY130" fmla="*/ 4998360 h 6103828"/>
              <a:gd name="connsiteX131" fmla="*/ 477671 w 3684895"/>
              <a:gd name="connsiteY131" fmla="*/ 4861882 h 6103828"/>
              <a:gd name="connsiteX132" fmla="*/ 450376 w 3684895"/>
              <a:gd name="connsiteY132" fmla="*/ 4766348 h 6103828"/>
              <a:gd name="connsiteX133" fmla="*/ 423080 w 3684895"/>
              <a:gd name="connsiteY133" fmla="*/ 4684461 h 6103828"/>
              <a:gd name="connsiteX134" fmla="*/ 354841 w 3684895"/>
              <a:gd name="connsiteY134" fmla="*/ 4479745 h 6103828"/>
              <a:gd name="connsiteX135" fmla="*/ 341194 w 3684895"/>
              <a:gd name="connsiteY135" fmla="*/ 4438802 h 6103828"/>
              <a:gd name="connsiteX136" fmla="*/ 327546 w 3684895"/>
              <a:gd name="connsiteY136" fmla="*/ 4397858 h 6103828"/>
              <a:gd name="connsiteX137" fmla="*/ 313898 w 3684895"/>
              <a:gd name="connsiteY137" fmla="*/ 3933834 h 6103828"/>
              <a:gd name="connsiteX138" fmla="*/ 300250 w 3684895"/>
              <a:gd name="connsiteY138" fmla="*/ 3892891 h 6103828"/>
              <a:gd name="connsiteX139" fmla="*/ 272955 w 3684895"/>
              <a:gd name="connsiteY139" fmla="*/ 3783709 h 6103828"/>
              <a:gd name="connsiteX140" fmla="*/ 245659 w 3684895"/>
              <a:gd name="connsiteY140" fmla="*/ 3742766 h 6103828"/>
              <a:gd name="connsiteX141" fmla="*/ 204716 w 3684895"/>
              <a:gd name="connsiteY141" fmla="*/ 3619936 h 6103828"/>
              <a:gd name="connsiteX142" fmla="*/ 191068 w 3684895"/>
              <a:gd name="connsiteY142" fmla="*/ 3578993 h 6103828"/>
              <a:gd name="connsiteX143" fmla="*/ 163773 w 3684895"/>
              <a:gd name="connsiteY143" fmla="*/ 3401572 h 6103828"/>
              <a:gd name="connsiteX144" fmla="*/ 163773 w 3684895"/>
              <a:gd name="connsiteY144" fmla="*/ 2746479 h 6103828"/>
              <a:gd name="connsiteX145" fmla="*/ 177421 w 3684895"/>
              <a:gd name="connsiteY145" fmla="*/ 2678240 h 6103828"/>
              <a:gd name="connsiteX146" fmla="*/ 204716 w 3684895"/>
              <a:gd name="connsiteY146" fmla="*/ 2569058 h 6103828"/>
              <a:gd name="connsiteX147" fmla="*/ 218364 w 3684895"/>
              <a:gd name="connsiteY147" fmla="*/ 2528115 h 6103828"/>
              <a:gd name="connsiteX148" fmla="*/ 272955 w 3684895"/>
              <a:gd name="connsiteY148" fmla="*/ 2446228 h 6103828"/>
              <a:gd name="connsiteX149" fmla="*/ 300250 w 3684895"/>
              <a:gd name="connsiteY149" fmla="*/ 2405285 h 6103828"/>
              <a:gd name="connsiteX150" fmla="*/ 327546 w 3684895"/>
              <a:gd name="connsiteY150" fmla="*/ 2364342 h 6103828"/>
              <a:gd name="connsiteX151" fmla="*/ 368489 w 3684895"/>
              <a:gd name="connsiteY151" fmla="*/ 2282455 h 6103828"/>
              <a:gd name="connsiteX152" fmla="*/ 395785 w 3684895"/>
              <a:gd name="connsiteY152" fmla="*/ 2200569 h 6103828"/>
              <a:gd name="connsiteX153" fmla="*/ 409433 w 3684895"/>
              <a:gd name="connsiteY153" fmla="*/ 2159625 h 6103828"/>
              <a:gd name="connsiteX154" fmla="*/ 464024 w 3684895"/>
              <a:gd name="connsiteY154" fmla="*/ 2077739 h 6103828"/>
              <a:gd name="connsiteX155" fmla="*/ 491319 w 3684895"/>
              <a:gd name="connsiteY155" fmla="*/ 1995852 h 6103828"/>
              <a:gd name="connsiteX156" fmla="*/ 586853 w 3684895"/>
              <a:gd name="connsiteY156" fmla="*/ 1873022 h 6103828"/>
              <a:gd name="connsiteX157" fmla="*/ 614149 w 3684895"/>
              <a:gd name="connsiteY157" fmla="*/ 1832079 h 6103828"/>
              <a:gd name="connsiteX158" fmla="*/ 655092 w 3684895"/>
              <a:gd name="connsiteY158" fmla="*/ 1818431 h 6103828"/>
              <a:gd name="connsiteX159" fmla="*/ 736979 w 3684895"/>
              <a:gd name="connsiteY159" fmla="*/ 1763840 h 6103828"/>
              <a:gd name="connsiteX160" fmla="*/ 723331 w 3684895"/>
              <a:gd name="connsiteY160" fmla="*/ 1531828 h 6103828"/>
              <a:gd name="connsiteX161" fmla="*/ 682388 w 3684895"/>
              <a:gd name="connsiteY161" fmla="*/ 1572772 h 6103828"/>
              <a:gd name="connsiteX162" fmla="*/ 627797 w 3684895"/>
              <a:gd name="connsiteY162" fmla="*/ 1654658 h 6103828"/>
              <a:gd name="connsiteX163" fmla="*/ 600501 w 3684895"/>
              <a:gd name="connsiteY163" fmla="*/ 1695602 h 6103828"/>
              <a:gd name="connsiteX164" fmla="*/ 504967 w 3684895"/>
              <a:gd name="connsiteY164" fmla="*/ 1818431 h 6103828"/>
              <a:gd name="connsiteX165" fmla="*/ 477671 w 3684895"/>
              <a:gd name="connsiteY165" fmla="*/ 1859375 h 6103828"/>
              <a:gd name="connsiteX166" fmla="*/ 354841 w 3684895"/>
              <a:gd name="connsiteY166" fmla="*/ 1927613 h 6103828"/>
              <a:gd name="connsiteX167" fmla="*/ 286603 w 3684895"/>
              <a:gd name="connsiteY167" fmla="*/ 1941261 h 6103828"/>
              <a:gd name="connsiteX168" fmla="*/ 286603 w 3684895"/>
              <a:gd name="connsiteY168" fmla="*/ 1791136 h 6103828"/>
              <a:gd name="connsiteX169" fmla="*/ 272955 w 3684895"/>
              <a:gd name="connsiteY169" fmla="*/ 1504533 h 6103828"/>
              <a:gd name="connsiteX170" fmla="*/ 245659 w 3684895"/>
              <a:gd name="connsiteY170" fmla="*/ 1463590 h 6103828"/>
              <a:gd name="connsiteX171" fmla="*/ 204716 w 3684895"/>
              <a:gd name="connsiteY171" fmla="*/ 1422646 h 6103828"/>
              <a:gd name="connsiteX172" fmla="*/ 177421 w 3684895"/>
              <a:gd name="connsiteY172" fmla="*/ 1381703 h 6103828"/>
              <a:gd name="connsiteX173" fmla="*/ 95534 w 3684895"/>
              <a:gd name="connsiteY173" fmla="*/ 1327112 h 6103828"/>
              <a:gd name="connsiteX174" fmla="*/ 54591 w 3684895"/>
              <a:gd name="connsiteY174" fmla="*/ 1299816 h 6103828"/>
              <a:gd name="connsiteX175" fmla="*/ 27295 w 3684895"/>
              <a:gd name="connsiteY175" fmla="*/ 1258873 h 6103828"/>
              <a:gd name="connsiteX176" fmla="*/ 0 w 3684895"/>
              <a:gd name="connsiteY176" fmla="*/ 1176987 h 6103828"/>
              <a:gd name="connsiteX177" fmla="*/ 13647 w 3684895"/>
              <a:gd name="connsiteY177" fmla="*/ 999566 h 6103828"/>
              <a:gd name="connsiteX178" fmla="*/ 40943 w 3684895"/>
              <a:gd name="connsiteY178" fmla="*/ 917679 h 6103828"/>
              <a:gd name="connsiteX179" fmla="*/ 54591 w 3684895"/>
              <a:gd name="connsiteY179" fmla="*/ 876736 h 6103828"/>
              <a:gd name="connsiteX180" fmla="*/ 81886 w 3684895"/>
              <a:gd name="connsiteY180" fmla="*/ 835793 h 6103828"/>
              <a:gd name="connsiteX181" fmla="*/ 95534 w 3684895"/>
              <a:gd name="connsiteY181" fmla="*/ 794849 h 6103828"/>
              <a:gd name="connsiteX182" fmla="*/ 177421 w 3684895"/>
              <a:gd name="connsiteY182" fmla="*/ 726610 h 6103828"/>
              <a:gd name="connsiteX183" fmla="*/ 218364 w 3684895"/>
              <a:gd name="connsiteY183" fmla="*/ 712963 h 6103828"/>
              <a:gd name="connsiteX184" fmla="*/ 259307 w 3684895"/>
              <a:gd name="connsiteY184" fmla="*/ 685667 h 6103828"/>
              <a:gd name="connsiteX185" fmla="*/ 300250 w 3684895"/>
              <a:gd name="connsiteY185" fmla="*/ 672019 h 6103828"/>
              <a:gd name="connsiteX186" fmla="*/ 423080 w 3684895"/>
              <a:gd name="connsiteY186" fmla="*/ 603781 h 6103828"/>
              <a:gd name="connsiteX187" fmla="*/ 464024 w 3684895"/>
              <a:gd name="connsiteY187" fmla="*/ 562837 h 6103828"/>
              <a:gd name="connsiteX188" fmla="*/ 545910 w 3684895"/>
              <a:gd name="connsiteY188" fmla="*/ 440007 h 6103828"/>
              <a:gd name="connsiteX189" fmla="*/ 573206 w 3684895"/>
              <a:gd name="connsiteY189" fmla="*/ 399064 h 6103828"/>
              <a:gd name="connsiteX190" fmla="*/ 600501 w 3684895"/>
              <a:gd name="connsiteY190" fmla="*/ 358121 h 6103828"/>
              <a:gd name="connsiteX191" fmla="*/ 682388 w 3684895"/>
              <a:gd name="connsiteY191" fmla="*/ 317178 h 6103828"/>
              <a:gd name="connsiteX192" fmla="*/ 764274 w 3684895"/>
              <a:gd name="connsiteY192" fmla="*/ 289882 h 6103828"/>
              <a:gd name="connsiteX193" fmla="*/ 805218 w 3684895"/>
              <a:gd name="connsiteY193" fmla="*/ 276234 h 6103828"/>
              <a:gd name="connsiteX194" fmla="*/ 846161 w 3684895"/>
              <a:gd name="connsiteY194" fmla="*/ 262587 h 6103828"/>
              <a:gd name="connsiteX195" fmla="*/ 887104 w 3684895"/>
              <a:gd name="connsiteY195" fmla="*/ 235291 h 6103828"/>
              <a:gd name="connsiteX196" fmla="*/ 928047 w 3684895"/>
              <a:gd name="connsiteY196" fmla="*/ 221643 h 6103828"/>
              <a:gd name="connsiteX197" fmla="*/ 1201003 w 3684895"/>
              <a:gd name="connsiteY197" fmla="*/ 207996 h 6103828"/>
              <a:gd name="connsiteX198" fmla="*/ 1282889 w 3684895"/>
              <a:gd name="connsiteY198" fmla="*/ 180700 h 6103828"/>
              <a:gd name="connsiteX199" fmla="*/ 1364776 w 3684895"/>
              <a:gd name="connsiteY199" fmla="*/ 126109 h 6103828"/>
              <a:gd name="connsiteX200" fmla="*/ 1473958 w 3684895"/>
              <a:gd name="connsiteY200" fmla="*/ 112461 h 6103828"/>
              <a:gd name="connsiteX201" fmla="*/ 1555844 w 3684895"/>
              <a:gd name="connsiteY201" fmla="*/ 85166 h 6103828"/>
              <a:gd name="connsiteX202" fmla="*/ 1665027 w 3684895"/>
              <a:gd name="connsiteY202" fmla="*/ 57870 h 6103828"/>
              <a:gd name="connsiteX203" fmla="*/ 1774209 w 3684895"/>
              <a:gd name="connsiteY203" fmla="*/ 30575 h 6103828"/>
              <a:gd name="connsiteX204" fmla="*/ 1856095 w 3684895"/>
              <a:gd name="connsiteY204" fmla="*/ 3279 h 6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3684895" h="6103828">
                <a:moveTo>
                  <a:pt x="1856095" y="3279"/>
                </a:moveTo>
                <a:cubicBezTo>
                  <a:pt x="1903862" y="3279"/>
                  <a:pt x="1793654" y="-13951"/>
                  <a:pt x="2060812" y="30575"/>
                </a:cubicBezTo>
                <a:cubicBezTo>
                  <a:pt x="2089192" y="35305"/>
                  <a:pt x="2115403" y="48772"/>
                  <a:pt x="2142698" y="57870"/>
                </a:cubicBezTo>
                <a:lnTo>
                  <a:pt x="2224585" y="85166"/>
                </a:lnTo>
                <a:cubicBezTo>
                  <a:pt x="2224590" y="85168"/>
                  <a:pt x="2306467" y="112458"/>
                  <a:pt x="2306471" y="112461"/>
                </a:cubicBezTo>
                <a:cubicBezTo>
                  <a:pt x="2359385" y="147737"/>
                  <a:pt x="2331854" y="134570"/>
                  <a:pt x="2388358" y="153404"/>
                </a:cubicBezTo>
                <a:cubicBezTo>
                  <a:pt x="2452048" y="148855"/>
                  <a:pt x="2516012" y="147217"/>
                  <a:pt x="2579427" y="139757"/>
                </a:cubicBezTo>
                <a:cubicBezTo>
                  <a:pt x="2593714" y="138076"/>
                  <a:pt x="2606414" y="129598"/>
                  <a:pt x="2620370" y="126109"/>
                </a:cubicBezTo>
                <a:cubicBezTo>
                  <a:pt x="2642874" y="120483"/>
                  <a:pt x="2665863" y="117010"/>
                  <a:pt x="2688609" y="112461"/>
                </a:cubicBezTo>
                <a:cubicBezTo>
                  <a:pt x="2725003" y="117010"/>
                  <a:pt x="2761705" y="119548"/>
                  <a:pt x="2797791" y="126109"/>
                </a:cubicBezTo>
                <a:cubicBezTo>
                  <a:pt x="2811945" y="128682"/>
                  <a:pt x="2830372" y="128051"/>
                  <a:pt x="2838734" y="139757"/>
                </a:cubicBezTo>
                <a:cubicBezTo>
                  <a:pt x="2865229" y="176850"/>
                  <a:pt x="2862812" y="284260"/>
                  <a:pt x="2920621" y="303530"/>
                </a:cubicBezTo>
                <a:lnTo>
                  <a:pt x="2961564" y="317178"/>
                </a:lnTo>
                <a:cubicBezTo>
                  <a:pt x="2975212" y="330826"/>
                  <a:pt x="2987272" y="346272"/>
                  <a:pt x="3002507" y="358121"/>
                </a:cubicBezTo>
                <a:cubicBezTo>
                  <a:pt x="3028402" y="378261"/>
                  <a:pt x="3057098" y="394515"/>
                  <a:pt x="3084394" y="412712"/>
                </a:cubicBezTo>
                <a:cubicBezTo>
                  <a:pt x="3110180" y="429902"/>
                  <a:pt x="3133569" y="450681"/>
                  <a:pt x="3166280" y="453655"/>
                </a:cubicBezTo>
                <a:cubicBezTo>
                  <a:pt x="3252480" y="461492"/>
                  <a:pt x="3339152" y="462754"/>
                  <a:pt x="3425588" y="467303"/>
                </a:cubicBezTo>
                <a:lnTo>
                  <a:pt x="3466531" y="590133"/>
                </a:lnTo>
                <a:cubicBezTo>
                  <a:pt x="3477631" y="623432"/>
                  <a:pt x="3481019" y="645564"/>
                  <a:pt x="3507474" y="672019"/>
                </a:cubicBezTo>
                <a:cubicBezTo>
                  <a:pt x="3519073" y="683618"/>
                  <a:pt x="3534770" y="690216"/>
                  <a:pt x="3548418" y="699315"/>
                </a:cubicBezTo>
                <a:cubicBezTo>
                  <a:pt x="3557516" y="712963"/>
                  <a:pt x="3575713" y="723856"/>
                  <a:pt x="3575713" y="740258"/>
                </a:cubicBezTo>
                <a:cubicBezTo>
                  <a:pt x="3575713" y="756661"/>
                  <a:pt x="3553605" y="765641"/>
                  <a:pt x="3548418" y="781202"/>
                </a:cubicBezTo>
                <a:cubicBezTo>
                  <a:pt x="3539667" y="807454"/>
                  <a:pt x="3539319" y="835793"/>
                  <a:pt x="3534770" y="863088"/>
                </a:cubicBezTo>
                <a:cubicBezTo>
                  <a:pt x="3533320" y="889186"/>
                  <a:pt x="3542217" y="1118049"/>
                  <a:pt x="3493827" y="1190634"/>
                </a:cubicBezTo>
                <a:cubicBezTo>
                  <a:pt x="3372647" y="1372404"/>
                  <a:pt x="3547060" y="1103005"/>
                  <a:pt x="3452883" y="1272521"/>
                </a:cubicBezTo>
                <a:cubicBezTo>
                  <a:pt x="3436951" y="1301198"/>
                  <a:pt x="3398292" y="1354407"/>
                  <a:pt x="3398292" y="1354407"/>
                </a:cubicBezTo>
                <a:cubicBezTo>
                  <a:pt x="3374270" y="1426474"/>
                  <a:pt x="3392625" y="1383378"/>
                  <a:pt x="3330053" y="1477237"/>
                </a:cubicBezTo>
                <a:lnTo>
                  <a:pt x="3302758" y="1518181"/>
                </a:lnTo>
                <a:cubicBezTo>
                  <a:pt x="3307307" y="1572772"/>
                  <a:pt x="3308280" y="1627780"/>
                  <a:pt x="3316406" y="1681954"/>
                </a:cubicBezTo>
                <a:cubicBezTo>
                  <a:pt x="3321971" y="1719053"/>
                  <a:pt x="3343701" y="1791136"/>
                  <a:pt x="3343701" y="1791136"/>
                </a:cubicBezTo>
                <a:cubicBezTo>
                  <a:pt x="3339152" y="1836628"/>
                  <a:pt x="3358122" y="1891524"/>
                  <a:pt x="3330053" y="1927613"/>
                </a:cubicBezTo>
                <a:cubicBezTo>
                  <a:pt x="3259272" y="2018617"/>
                  <a:pt x="3243766" y="1884581"/>
                  <a:pt x="3234519" y="1873022"/>
                </a:cubicBezTo>
                <a:cubicBezTo>
                  <a:pt x="3224273" y="1860214"/>
                  <a:pt x="3207224" y="1854825"/>
                  <a:pt x="3193576" y="1845727"/>
                </a:cubicBezTo>
                <a:cubicBezTo>
                  <a:pt x="3131005" y="1751870"/>
                  <a:pt x="3149359" y="1732718"/>
                  <a:pt x="3125337" y="1804784"/>
                </a:cubicBezTo>
                <a:cubicBezTo>
                  <a:pt x="3143534" y="1832079"/>
                  <a:pt x="3169554" y="1855549"/>
                  <a:pt x="3179928" y="1886670"/>
                </a:cubicBezTo>
                <a:lnTo>
                  <a:pt x="3207224" y="1968557"/>
                </a:lnTo>
                <a:cubicBezTo>
                  <a:pt x="3211773" y="1982205"/>
                  <a:pt x="3217382" y="1995544"/>
                  <a:pt x="3220871" y="2009500"/>
                </a:cubicBezTo>
                <a:lnTo>
                  <a:pt x="3248167" y="2118682"/>
                </a:lnTo>
                <a:lnTo>
                  <a:pt x="3275462" y="2227864"/>
                </a:lnTo>
                <a:cubicBezTo>
                  <a:pt x="3280011" y="2255160"/>
                  <a:pt x="3283683" y="2282616"/>
                  <a:pt x="3289110" y="2309751"/>
                </a:cubicBezTo>
                <a:cubicBezTo>
                  <a:pt x="3299423" y="2361313"/>
                  <a:pt x="3312647" y="2394010"/>
                  <a:pt x="3330053" y="2446228"/>
                </a:cubicBezTo>
                <a:lnTo>
                  <a:pt x="3357349" y="2528115"/>
                </a:lnTo>
                <a:cubicBezTo>
                  <a:pt x="3357353" y="2528128"/>
                  <a:pt x="3384641" y="2609989"/>
                  <a:pt x="3384644" y="2610002"/>
                </a:cubicBezTo>
                <a:cubicBezTo>
                  <a:pt x="3389193" y="2632748"/>
                  <a:pt x="3394765" y="2655313"/>
                  <a:pt x="3398292" y="2678240"/>
                </a:cubicBezTo>
                <a:cubicBezTo>
                  <a:pt x="3408060" y="2741729"/>
                  <a:pt x="3409021" y="2794914"/>
                  <a:pt x="3425588" y="2855661"/>
                </a:cubicBezTo>
                <a:cubicBezTo>
                  <a:pt x="3433158" y="2883419"/>
                  <a:pt x="3436923" y="2913608"/>
                  <a:pt x="3452883" y="2937548"/>
                </a:cubicBezTo>
                <a:cubicBezTo>
                  <a:pt x="3471080" y="2964843"/>
                  <a:pt x="3480179" y="3001237"/>
                  <a:pt x="3507474" y="3019434"/>
                </a:cubicBezTo>
                <a:lnTo>
                  <a:pt x="3548418" y="3046730"/>
                </a:lnTo>
                <a:cubicBezTo>
                  <a:pt x="3552967" y="3060378"/>
                  <a:pt x="3555631" y="3074806"/>
                  <a:pt x="3562065" y="3087673"/>
                </a:cubicBezTo>
                <a:cubicBezTo>
                  <a:pt x="3569400" y="3102344"/>
                  <a:pt x="3582699" y="3113627"/>
                  <a:pt x="3589361" y="3128616"/>
                </a:cubicBezTo>
                <a:cubicBezTo>
                  <a:pt x="3654326" y="3274787"/>
                  <a:pt x="3582178" y="3158787"/>
                  <a:pt x="3643952" y="3251446"/>
                </a:cubicBezTo>
                <a:cubicBezTo>
                  <a:pt x="3678582" y="3355339"/>
                  <a:pt x="3665604" y="3305120"/>
                  <a:pt x="3684895" y="3401572"/>
                </a:cubicBezTo>
                <a:cubicBezTo>
                  <a:pt x="3680346" y="3447064"/>
                  <a:pt x="3678199" y="3492861"/>
                  <a:pt x="3671247" y="3538049"/>
                </a:cubicBezTo>
                <a:cubicBezTo>
                  <a:pt x="3662463" y="3595149"/>
                  <a:pt x="3654122" y="3566345"/>
                  <a:pt x="3630304" y="3619936"/>
                </a:cubicBezTo>
                <a:cubicBezTo>
                  <a:pt x="3618619" y="3646228"/>
                  <a:pt x="3612107" y="3674527"/>
                  <a:pt x="3603009" y="3701822"/>
                </a:cubicBezTo>
                <a:lnTo>
                  <a:pt x="3589361" y="3742766"/>
                </a:lnTo>
                <a:cubicBezTo>
                  <a:pt x="3584812" y="3756414"/>
                  <a:pt x="3578534" y="3769602"/>
                  <a:pt x="3575713" y="3783709"/>
                </a:cubicBezTo>
                <a:cubicBezTo>
                  <a:pt x="3565266" y="3835943"/>
                  <a:pt x="3551371" y="3916675"/>
                  <a:pt x="3534770" y="3974778"/>
                </a:cubicBezTo>
                <a:cubicBezTo>
                  <a:pt x="3517428" y="4035475"/>
                  <a:pt x="3521694" y="3999209"/>
                  <a:pt x="3507474" y="4070312"/>
                </a:cubicBezTo>
                <a:cubicBezTo>
                  <a:pt x="3502047" y="4097447"/>
                  <a:pt x="3499830" y="4125186"/>
                  <a:pt x="3493827" y="4152199"/>
                </a:cubicBezTo>
                <a:cubicBezTo>
                  <a:pt x="3490706" y="4166242"/>
                  <a:pt x="3483964" y="4179263"/>
                  <a:pt x="3480179" y="4193142"/>
                </a:cubicBezTo>
                <a:cubicBezTo>
                  <a:pt x="3470308" y="4229334"/>
                  <a:pt x="3461981" y="4265930"/>
                  <a:pt x="3452883" y="4302324"/>
                </a:cubicBezTo>
                <a:lnTo>
                  <a:pt x="3425588" y="4411506"/>
                </a:lnTo>
                <a:lnTo>
                  <a:pt x="3398292" y="4452449"/>
                </a:lnTo>
                <a:lnTo>
                  <a:pt x="3343701" y="4616222"/>
                </a:lnTo>
                <a:lnTo>
                  <a:pt x="3330053" y="4657166"/>
                </a:lnTo>
                <a:lnTo>
                  <a:pt x="3316406" y="4698109"/>
                </a:lnTo>
                <a:cubicBezTo>
                  <a:pt x="3311857" y="4734503"/>
                  <a:pt x="3310443" y="4771428"/>
                  <a:pt x="3302758" y="4807291"/>
                </a:cubicBezTo>
                <a:cubicBezTo>
                  <a:pt x="3296729" y="4835425"/>
                  <a:pt x="3282440" y="4861265"/>
                  <a:pt x="3275462" y="4889178"/>
                </a:cubicBezTo>
                <a:cubicBezTo>
                  <a:pt x="3270913" y="4907375"/>
                  <a:pt x="3265745" y="4925428"/>
                  <a:pt x="3261815" y="4943769"/>
                </a:cubicBezTo>
                <a:cubicBezTo>
                  <a:pt x="3248838" y="5004326"/>
                  <a:pt x="3228243" y="5126372"/>
                  <a:pt x="3207224" y="5189428"/>
                </a:cubicBezTo>
                <a:lnTo>
                  <a:pt x="3179928" y="5271315"/>
                </a:lnTo>
                <a:cubicBezTo>
                  <a:pt x="3175379" y="5284963"/>
                  <a:pt x="3169769" y="5298302"/>
                  <a:pt x="3166280" y="5312258"/>
                </a:cubicBezTo>
                <a:cubicBezTo>
                  <a:pt x="3161731" y="5330455"/>
                  <a:pt x="3156702" y="5348539"/>
                  <a:pt x="3152633" y="5366849"/>
                </a:cubicBezTo>
                <a:cubicBezTo>
                  <a:pt x="3147601" y="5389493"/>
                  <a:pt x="3145089" y="5412709"/>
                  <a:pt x="3138985" y="5435088"/>
                </a:cubicBezTo>
                <a:cubicBezTo>
                  <a:pt x="3130506" y="5466176"/>
                  <a:pt x="3094366" y="5586438"/>
                  <a:pt x="3057098" y="5598861"/>
                </a:cubicBezTo>
                <a:lnTo>
                  <a:pt x="3016155" y="5612509"/>
                </a:lnTo>
                <a:cubicBezTo>
                  <a:pt x="2969704" y="5597025"/>
                  <a:pt x="2962715" y="5587172"/>
                  <a:pt x="2906973" y="5612509"/>
                </a:cubicBezTo>
                <a:cubicBezTo>
                  <a:pt x="2877108" y="5626084"/>
                  <a:pt x="2825086" y="5667100"/>
                  <a:pt x="2825086" y="5667100"/>
                </a:cubicBezTo>
                <a:cubicBezTo>
                  <a:pt x="2797791" y="5662551"/>
                  <a:pt x="2770046" y="5660163"/>
                  <a:pt x="2743200" y="5653452"/>
                </a:cubicBezTo>
                <a:cubicBezTo>
                  <a:pt x="2715287" y="5646474"/>
                  <a:pt x="2690053" y="5627526"/>
                  <a:pt x="2661313" y="5626157"/>
                </a:cubicBezTo>
                <a:lnTo>
                  <a:pt x="2374710" y="5612509"/>
                </a:lnTo>
                <a:cubicBezTo>
                  <a:pt x="2370161" y="5598861"/>
                  <a:pt x="2361062" y="5585952"/>
                  <a:pt x="2361062" y="5571566"/>
                </a:cubicBezTo>
                <a:cubicBezTo>
                  <a:pt x="2361062" y="5539398"/>
                  <a:pt x="2368955" y="5507680"/>
                  <a:pt x="2374710" y="5476031"/>
                </a:cubicBezTo>
                <a:cubicBezTo>
                  <a:pt x="2378065" y="5457577"/>
                  <a:pt x="2383205" y="5439475"/>
                  <a:pt x="2388358" y="5421440"/>
                </a:cubicBezTo>
                <a:cubicBezTo>
                  <a:pt x="2397238" y="5390361"/>
                  <a:pt x="2405377" y="5363479"/>
                  <a:pt x="2429301" y="5339554"/>
                </a:cubicBezTo>
                <a:cubicBezTo>
                  <a:pt x="2440899" y="5327956"/>
                  <a:pt x="2456596" y="5321357"/>
                  <a:pt x="2470244" y="5312258"/>
                </a:cubicBezTo>
                <a:cubicBezTo>
                  <a:pt x="2488441" y="5284963"/>
                  <a:pt x="2514463" y="5261494"/>
                  <a:pt x="2524836" y="5230372"/>
                </a:cubicBezTo>
                <a:cubicBezTo>
                  <a:pt x="2529385" y="5216724"/>
                  <a:pt x="2548656" y="5199601"/>
                  <a:pt x="2538483" y="5189428"/>
                </a:cubicBezTo>
                <a:cubicBezTo>
                  <a:pt x="2528311" y="5179256"/>
                  <a:pt x="2511188" y="5198527"/>
                  <a:pt x="2497540" y="5203076"/>
                </a:cubicBezTo>
                <a:cubicBezTo>
                  <a:pt x="2486440" y="5236374"/>
                  <a:pt x="2483052" y="5258508"/>
                  <a:pt x="2456597" y="5284963"/>
                </a:cubicBezTo>
                <a:cubicBezTo>
                  <a:pt x="2444999" y="5296561"/>
                  <a:pt x="2429301" y="5303160"/>
                  <a:pt x="2415653" y="5312258"/>
                </a:cubicBezTo>
                <a:cubicBezTo>
                  <a:pt x="2377609" y="5369324"/>
                  <a:pt x="2368225" y="5395000"/>
                  <a:pt x="2320119" y="5435088"/>
                </a:cubicBezTo>
                <a:cubicBezTo>
                  <a:pt x="2307518" y="5445589"/>
                  <a:pt x="2293847" y="5455049"/>
                  <a:pt x="2279176" y="5462384"/>
                </a:cubicBezTo>
                <a:cubicBezTo>
                  <a:pt x="2266309" y="5468818"/>
                  <a:pt x="2251881" y="5471482"/>
                  <a:pt x="2238233" y="5476031"/>
                </a:cubicBezTo>
                <a:cubicBezTo>
                  <a:pt x="2224585" y="5485130"/>
                  <a:pt x="2207536" y="5490519"/>
                  <a:pt x="2197289" y="5503327"/>
                </a:cubicBezTo>
                <a:cubicBezTo>
                  <a:pt x="2188302" y="5514560"/>
                  <a:pt x="2195347" y="5535908"/>
                  <a:pt x="2183641" y="5544270"/>
                </a:cubicBezTo>
                <a:cubicBezTo>
                  <a:pt x="2160228" y="5560993"/>
                  <a:pt x="2129050" y="5562468"/>
                  <a:pt x="2101755" y="5571566"/>
                </a:cubicBezTo>
                <a:lnTo>
                  <a:pt x="2060812" y="5585213"/>
                </a:lnTo>
                <a:cubicBezTo>
                  <a:pt x="2047164" y="5589762"/>
                  <a:pt x="2034205" y="5597666"/>
                  <a:pt x="2019868" y="5598861"/>
                </a:cubicBezTo>
                <a:lnTo>
                  <a:pt x="1856095" y="5612509"/>
                </a:lnTo>
                <a:cubicBezTo>
                  <a:pt x="1818949" y="5723944"/>
                  <a:pt x="1858145" y="5595085"/>
                  <a:pt x="1828800" y="5844521"/>
                </a:cubicBezTo>
                <a:cubicBezTo>
                  <a:pt x="1827119" y="5858808"/>
                  <a:pt x="1826858" y="5877102"/>
                  <a:pt x="1815152" y="5885464"/>
                </a:cubicBezTo>
                <a:cubicBezTo>
                  <a:pt x="1791739" y="5902187"/>
                  <a:pt x="1733265" y="5912760"/>
                  <a:pt x="1733265" y="5912760"/>
                </a:cubicBezTo>
                <a:cubicBezTo>
                  <a:pt x="1705970" y="5908211"/>
                  <a:pt x="1679051" y="5899112"/>
                  <a:pt x="1651379" y="5899112"/>
                </a:cubicBezTo>
                <a:cubicBezTo>
                  <a:pt x="1565300" y="5899112"/>
                  <a:pt x="1536472" y="5914668"/>
                  <a:pt x="1460310" y="5940055"/>
                </a:cubicBezTo>
                <a:cubicBezTo>
                  <a:pt x="1446662" y="5944604"/>
                  <a:pt x="1431337" y="5945723"/>
                  <a:pt x="1419367" y="5953703"/>
                </a:cubicBezTo>
                <a:cubicBezTo>
                  <a:pt x="1405719" y="5962802"/>
                  <a:pt x="1393413" y="5974337"/>
                  <a:pt x="1378424" y="5980999"/>
                </a:cubicBezTo>
                <a:cubicBezTo>
                  <a:pt x="1352132" y="5992684"/>
                  <a:pt x="1322271" y="5995427"/>
                  <a:pt x="1296537" y="6008294"/>
                </a:cubicBezTo>
                <a:cubicBezTo>
                  <a:pt x="1278340" y="6017393"/>
                  <a:pt x="1260836" y="6028034"/>
                  <a:pt x="1241946" y="6035590"/>
                </a:cubicBezTo>
                <a:cubicBezTo>
                  <a:pt x="1215232" y="6046276"/>
                  <a:pt x="1187355" y="6053787"/>
                  <a:pt x="1160059" y="6062885"/>
                </a:cubicBezTo>
                <a:lnTo>
                  <a:pt x="1119116" y="6076533"/>
                </a:lnTo>
                <a:lnTo>
                  <a:pt x="1078173" y="6090181"/>
                </a:lnTo>
                <a:lnTo>
                  <a:pt x="1037230" y="6103828"/>
                </a:lnTo>
                <a:cubicBezTo>
                  <a:pt x="990316" y="6094446"/>
                  <a:pt x="959379" y="6089384"/>
                  <a:pt x="914400" y="6076533"/>
                </a:cubicBezTo>
                <a:cubicBezTo>
                  <a:pt x="900567" y="6072581"/>
                  <a:pt x="886323" y="6069319"/>
                  <a:pt x="873456" y="6062885"/>
                </a:cubicBezTo>
                <a:cubicBezTo>
                  <a:pt x="767626" y="6009971"/>
                  <a:pt x="894485" y="6056248"/>
                  <a:pt x="791570" y="6021942"/>
                </a:cubicBezTo>
                <a:cubicBezTo>
                  <a:pt x="782471" y="6008294"/>
                  <a:pt x="766085" y="5997301"/>
                  <a:pt x="764274" y="5980999"/>
                </a:cubicBezTo>
                <a:cubicBezTo>
                  <a:pt x="762368" y="5963842"/>
                  <a:pt x="778487" y="5884336"/>
                  <a:pt x="791570" y="5858169"/>
                </a:cubicBezTo>
                <a:cubicBezTo>
                  <a:pt x="798905" y="5843498"/>
                  <a:pt x="812203" y="5832214"/>
                  <a:pt x="818865" y="5817225"/>
                </a:cubicBezTo>
                <a:cubicBezTo>
                  <a:pt x="830550" y="5790933"/>
                  <a:pt x="846161" y="5735339"/>
                  <a:pt x="846161" y="5735339"/>
                </a:cubicBezTo>
                <a:cubicBezTo>
                  <a:pt x="832513" y="5726240"/>
                  <a:pt x="820207" y="5714705"/>
                  <a:pt x="805218" y="5708043"/>
                </a:cubicBezTo>
                <a:cubicBezTo>
                  <a:pt x="715398" y="5668123"/>
                  <a:pt x="695645" y="5680699"/>
                  <a:pt x="586853" y="5667100"/>
                </a:cubicBezTo>
                <a:cubicBezTo>
                  <a:pt x="559395" y="5663668"/>
                  <a:pt x="532262" y="5658001"/>
                  <a:pt x="504967" y="5653452"/>
                </a:cubicBezTo>
                <a:cubicBezTo>
                  <a:pt x="500418" y="5639804"/>
                  <a:pt x="491319" y="5626895"/>
                  <a:pt x="491319" y="5612509"/>
                </a:cubicBezTo>
                <a:cubicBezTo>
                  <a:pt x="491319" y="5468180"/>
                  <a:pt x="496068" y="5475433"/>
                  <a:pt x="532262" y="5366849"/>
                </a:cubicBezTo>
                <a:lnTo>
                  <a:pt x="545910" y="5325906"/>
                </a:lnTo>
                <a:lnTo>
                  <a:pt x="559558" y="5284963"/>
                </a:lnTo>
                <a:cubicBezTo>
                  <a:pt x="555009" y="5253118"/>
                  <a:pt x="550802" y="5221222"/>
                  <a:pt x="545910" y="5189428"/>
                </a:cubicBezTo>
                <a:cubicBezTo>
                  <a:pt x="541702" y="5162078"/>
                  <a:pt x="536175" y="5134936"/>
                  <a:pt x="532262" y="5107542"/>
                </a:cubicBezTo>
                <a:cubicBezTo>
                  <a:pt x="527075" y="5071233"/>
                  <a:pt x="524645" y="5034538"/>
                  <a:pt x="518615" y="4998360"/>
                </a:cubicBezTo>
                <a:cubicBezTo>
                  <a:pt x="511740" y="4957109"/>
                  <a:pt x="489805" y="4898284"/>
                  <a:pt x="477671" y="4861882"/>
                </a:cubicBezTo>
                <a:cubicBezTo>
                  <a:pt x="431808" y="4724293"/>
                  <a:pt x="501784" y="4937707"/>
                  <a:pt x="450376" y="4766348"/>
                </a:cubicBezTo>
                <a:cubicBezTo>
                  <a:pt x="442108" y="4738789"/>
                  <a:pt x="432178" y="4711757"/>
                  <a:pt x="423080" y="4684461"/>
                </a:cubicBezTo>
                <a:lnTo>
                  <a:pt x="354841" y="4479745"/>
                </a:lnTo>
                <a:lnTo>
                  <a:pt x="341194" y="4438802"/>
                </a:lnTo>
                <a:lnTo>
                  <a:pt x="327546" y="4397858"/>
                </a:lnTo>
                <a:cubicBezTo>
                  <a:pt x="322997" y="4243183"/>
                  <a:pt x="322250" y="4088350"/>
                  <a:pt x="313898" y="3933834"/>
                </a:cubicBezTo>
                <a:cubicBezTo>
                  <a:pt x="313122" y="3919469"/>
                  <a:pt x="303739" y="3906847"/>
                  <a:pt x="300250" y="3892891"/>
                </a:cubicBezTo>
                <a:cubicBezTo>
                  <a:pt x="292463" y="3861741"/>
                  <a:pt x="288555" y="3814908"/>
                  <a:pt x="272955" y="3783709"/>
                </a:cubicBezTo>
                <a:cubicBezTo>
                  <a:pt x="265619" y="3769038"/>
                  <a:pt x="254758" y="3756414"/>
                  <a:pt x="245659" y="3742766"/>
                </a:cubicBezTo>
                <a:lnTo>
                  <a:pt x="204716" y="3619936"/>
                </a:lnTo>
                <a:cubicBezTo>
                  <a:pt x="200167" y="3606288"/>
                  <a:pt x="193889" y="3593100"/>
                  <a:pt x="191068" y="3578993"/>
                </a:cubicBezTo>
                <a:cubicBezTo>
                  <a:pt x="170228" y="3474789"/>
                  <a:pt x="180298" y="3533772"/>
                  <a:pt x="163773" y="3401572"/>
                </a:cubicBezTo>
                <a:cubicBezTo>
                  <a:pt x="145132" y="3084677"/>
                  <a:pt x="141630" y="3145043"/>
                  <a:pt x="163773" y="2746479"/>
                </a:cubicBezTo>
                <a:cubicBezTo>
                  <a:pt x="165060" y="2723318"/>
                  <a:pt x="172205" y="2700843"/>
                  <a:pt x="177421" y="2678240"/>
                </a:cubicBezTo>
                <a:cubicBezTo>
                  <a:pt x="185856" y="2641687"/>
                  <a:pt x="192853" y="2604647"/>
                  <a:pt x="204716" y="2569058"/>
                </a:cubicBezTo>
                <a:cubicBezTo>
                  <a:pt x="209265" y="2555410"/>
                  <a:pt x="211378" y="2540691"/>
                  <a:pt x="218364" y="2528115"/>
                </a:cubicBezTo>
                <a:cubicBezTo>
                  <a:pt x="234296" y="2499438"/>
                  <a:pt x="254758" y="2473524"/>
                  <a:pt x="272955" y="2446228"/>
                </a:cubicBezTo>
                <a:lnTo>
                  <a:pt x="300250" y="2405285"/>
                </a:lnTo>
                <a:cubicBezTo>
                  <a:pt x="309349" y="2391637"/>
                  <a:pt x="322359" y="2379903"/>
                  <a:pt x="327546" y="2364342"/>
                </a:cubicBezTo>
                <a:cubicBezTo>
                  <a:pt x="377320" y="2215024"/>
                  <a:pt x="297938" y="2441194"/>
                  <a:pt x="368489" y="2282455"/>
                </a:cubicBezTo>
                <a:cubicBezTo>
                  <a:pt x="380174" y="2256163"/>
                  <a:pt x="386686" y="2227864"/>
                  <a:pt x="395785" y="2200569"/>
                </a:cubicBezTo>
                <a:cubicBezTo>
                  <a:pt x="400334" y="2186921"/>
                  <a:pt x="401453" y="2171595"/>
                  <a:pt x="409433" y="2159625"/>
                </a:cubicBezTo>
                <a:lnTo>
                  <a:pt x="464024" y="2077739"/>
                </a:lnTo>
                <a:cubicBezTo>
                  <a:pt x="473122" y="2050443"/>
                  <a:pt x="475359" y="2019792"/>
                  <a:pt x="491319" y="1995852"/>
                </a:cubicBezTo>
                <a:cubicBezTo>
                  <a:pt x="629288" y="1788900"/>
                  <a:pt x="479957" y="2001298"/>
                  <a:pt x="586853" y="1873022"/>
                </a:cubicBezTo>
                <a:cubicBezTo>
                  <a:pt x="597354" y="1860421"/>
                  <a:pt x="601341" y="1842326"/>
                  <a:pt x="614149" y="1832079"/>
                </a:cubicBezTo>
                <a:cubicBezTo>
                  <a:pt x="625383" y="1823092"/>
                  <a:pt x="642516" y="1825417"/>
                  <a:pt x="655092" y="1818431"/>
                </a:cubicBezTo>
                <a:cubicBezTo>
                  <a:pt x="683769" y="1802499"/>
                  <a:pt x="736979" y="1763840"/>
                  <a:pt x="736979" y="1763840"/>
                </a:cubicBezTo>
                <a:cubicBezTo>
                  <a:pt x="732430" y="1686503"/>
                  <a:pt x="744614" y="1606318"/>
                  <a:pt x="723331" y="1531828"/>
                </a:cubicBezTo>
                <a:cubicBezTo>
                  <a:pt x="718029" y="1513270"/>
                  <a:pt x="694238" y="1557537"/>
                  <a:pt x="682388" y="1572772"/>
                </a:cubicBezTo>
                <a:cubicBezTo>
                  <a:pt x="662248" y="1598667"/>
                  <a:pt x="645994" y="1627363"/>
                  <a:pt x="627797" y="1654658"/>
                </a:cubicBezTo>
                <a:cubicBezTo>
                  <a:pt x="618698" y="1668306"/>
                  <a:pt x="612100" y="1684003"/>
                  <a:pt x="600501" y="1695602"/>
                </a:cubicBezTo>
                <a:cubicBezTo>
                  <a:pt x="536362" y="1759741"/>
                  <a:pt x="570264" y="1720486"/>
                  <a:pt x="504967" y="1818431"/>
                </a:cubicBezTo>
                <a:cubicBezTo>
                  <a:pt x="495868" y="1832079"/>
                  <a:pt x="491319" y="1850276"/>
                  <a:pt x="477671" y="1859375"/>
                </a:cubicBezTo>
                <a:cubicBezTo>
                  <a:pt x="416673" y="1900041"/>
                  <a:pt x="412497" y="1913199"/>
                  <a:pt x="354841" y="1927613"/>
                </a:cubicBezTo>
                <a:cubicBezTo>
                  <a:pt x="332337" y="1933239"/>
                  <a:pt x="309349" y="1936712"/>
                  <a:pt x="286603" y="1941261"/>
                </a:cubicBezTo>
                <a:cubicBezTo>
                  <a:pt x="255303" y="1847364"/>
                  <a:pt x="286603" y="1960889"/>
                  <a:pt x="286603" y="1791136"/>
                </a:cubicBezTo>
                <a:cubicBezTo>
                  <a:pt x="286603" y="1695493"/>
                  <a:pt x="284818" y="1599437"/>
                  <a:pt x="272955" y="1504533"/>
                </a:cubicBezTo>
                <a:cubicBezTo>
                  <a:pt x="270920" y="1488257"/>
                  <a:pt x="256160" y="1476191"/>
                  <a:pt x="245659" y="1463590"/>
                </a:cubicBezTo>
                <a:cubicBezTo>
                  <a:pt x="233303" y="1448763"/>
                  <a:pt x="217072" y="1437474"/>
                  <a:pt x="204716" y="1422646"/>
                </a:cubicBezTo>
                <a:cubicBezTo>
                  <a:pt x="194216" y="1410045"/>
                  <a:pt x="189765" y="1392504"/>
                  <a:pt x="177421" y="1381703"/>
                </a:cubicBezTo>
                <a:cubicBezTo>
                  <a:pt x="152733" y="1360101"/>
                  <a:pt x="122830" y="1345309"/>
                  <a:pt x="95534" y="1327112"/>
                </a:cubicBezTo>
                <a:lnTo>
                  <a:pt x="54591" y="1299816"/>
                </a:lnTo>
                <a:cubicBezTo>
                  <a:pt x="45492" y="1286168"/>
                  <a:pt x="33957" y="1273862"/>
                  <a:pt x="27295" y="1258873"/>
                </a:cubicBezTo>
                <a:cubicBezTo>
                  <a:pt x="15610" y="1232581"/>
                  <a:pt x="0" y="1176987"/>
                  <a:pt x="0" y="1176987"/>
                </a:cubicBezTo>
                <a:cubicBezTo>
                  <a:pt x="4549" y="1117847"/>
                  <a:pt x="4396" y="1058155"/>
                  <a:pt x="13647" y="999566"/>
                </a:cubicBezTo>
                <a:cubicBezTo>
                  <a:pt x="18134" y="971146"/>
                  <a:pt x="31844" y="944975"/>
                  <a:pt x="40943" y="917679"/>
                </a:cubicBezTo>
                <a:cubicBezTo>
                  <a:pt x="45492" y="904031"/>
                  <a:pt x="46611" y="888706"/>
                  <a:pt x="54591" y="876736"/>
                </a:cubicBezTo>
                <a:cubicBezTo>
                  <a:pt x="63689" y="863088"/>
                  <a:pt x="74551" y="850464"/>
                  <a:pt x="81886" y="835793"/>
                </a:cubicBezTo>
                <a:cubicBezTo>
                  <a:pt x="88320" y="822926"/>
                  <a:pt x="87554" y="806819"/>
                  <a:pt x="95534" y="794849"/>
                </a:cubicBezTo>
                <a:cubicBezTo>
                  <a:pt x="110625" y="772212"/>
                  <a:pt x="152245" y="739198"/>
                  <a:pt x="177421" y="726610"/>
                </a:cubicBezTo>
                <a:cubicBezTo>
                  <a:pt x="190288" y="720177"/>
                  <a:pt x="204716" y="717512"/>
                  <a:pt x="218364" y="712963"/>
                </a:cubicBezTo>
                <a:cubicBezTo>
                  <a:pt x="232012" y="703864"/>
                  <a:pt x="244636" y="693003"/>
                  <a:pt x="259307" y="685667"/>
                </a:cubicBezTo>
                <a:cubicBezTo>
                  <a:pt x="272174" y="679233"/>
                  <a:pt x="287674" y="679005"/>
                  <a:pt x="300250" y="672019"/>
                </a:cubicBezTo>
                <a:cubicBezTo>
                  <a:pt x="441029" y="593808"/>
                  <a:pt x="330438" y="634660"/>
                  <a:pt x="423080" y="603781"/>
                </a:cubicBezTo>
                <a:cubicBezTo>
                  <a:pt x="436728" y="590133"/>
                  <a:pt x="452174" y="578072"/>
                  <a:pt x="464024" y="562837"/>
                </a:cubicBezTo>
                <a:cubicBezTo>
                  <a:pt x="464049" y="562805"/>
                  <a:pt x="532251" y="460495"/>
                  <a:pt x="545910" y="440007"/>
                </a:cubicBezTo>
                <a:lnTo>
                  <a:pt x="573206" y="399064"/>
                </a:lnTo>
                <a:cubicBezTo>
                  <a:pt x="582304" y="385416"/>
                  <a:pt x="584940" y="363308"/>
                  <a:pt x="600501" y="358121"/>
                </a:cubicBezTo>
                <a:cubicBezTo>
                  <a:pt x="749819" y="308347"/>
                  <a:pt x="523649" y="387729"/>
                  <a:pt x="682388" y="317178"/>
                </a:cubicBezTo>
                <a:cubicBezTo>
                  <a:pt x="708680" y="305493"/>
                  <a:pt x="736979" y="298981"/>
                  <a:pt x="764274" y="289882"/>
                </a:cubicBezTo>
                <a:lnTo>
                  <a:pt x="805218" y="276234"/>
                </a:lnTo>
                <a:lnTo>
                  <a:pt x="846161" y="262587"/>
                </a:lnTo>
                <a:cubicBezTo>
                  <a:pt x="859809" y="253488"/>
                  <a:pt x="872433" y="242627"/>
                  <a:pt x="887104" y="235291"/>
                </a:cubicBezTo>
                <a:cubicBezTo>
                  <a:pt x="899971" y="228857"/>
                  <a:pt x="913715" y="222889"/>
                  <a:pt x="928047" y="221643"/>
                </a:cubicBezTo>
                <a:cubicBezTo>
                  <a:pt x="1018804" y="213751"/>
                  <a:pt x="1110018" y="212545"/>
                  <a:pt x="1201003" y="207996"/>
                </a:cubicBezTo>
                <a:cubicBezTo>
                  <a:pt x="1228298" y="198897"/>
                  <a:pt x="1258949" y="196660"/>
                  <a:pt x="1282889" y="180700"/>
                </a:cubicBezTo>
                <a:cubicBezTo>
                  <a:pt x="1310185" y="162503"/>
                  <a:pt x="1332224" y="130178"/>
                  <a:pt x="1364776" y="126109"/>
                </a:cubicBezTo>
                <a:lnTo>
                  <a:pt x="1473958" y="112461"/>
                </a:lnTo>
                <a:cubicBezTo>
                  <a:pt x="1501253" y="103363"/>
                  <a:pt x="1527931" y="92144"/>
                  <a:pt x="1555844" y="85166"/>
                </a:cubicBezTo>
                <a:cubicBezTo>
                  <a:pt x="1592238" y="76067"/>
                  <a:pt x="1629438" y="69733"/>
                  <a:pt x="1665027" y="57870"/>
                </a:cubicBezTo>
                <a:cubicBezTo>
                  <a:pt x="1704998" y="44546"/>
                  <a:pt x="1728915" y="34692"/>
                  <a:pt x="1774209" y="30575"/>
                </a:cubicBezTo>
                <a:cubicBezTo>
                  <a:pt x="1801392" y="28104"/>
                  <a:pt x="1808328" y="3279"/>
                  <a:pt x="1856095" y="32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422F2E2-D7CA-6E4D-A830-1A7666BB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7217E6-64A6-F54B-86AD-ED1BEAF6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196850"/>
            <a:ext cx="6661150" cy="6661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A14A71-D32C-974B-9930-2A8FA56E83C9}"/>
              </a:ext>
            </a:extLst>
          </p:cNvPr>
          <p:cNvSpPr/>
          <p:nvPr/>
        </p:nvSpPr>
        <p:spPr>
          <a:xfrm>
            <a:off x="2057400" y="0"/>
            <a:ext cx="70580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34B4BA4-5188-464D-937F-34D647FF55E0}"/>
              </a:ext>
            </a:extLst>
          </p:cNvPr>
          <p:cNvSpPr/>
          <p:nvPr/>
        </p:nvSpPr>
        <p:spPr>
          <a:xfrm>
            <a:off x="3596640" y="2193993"/>
            <a:ext cx="3157728" cy="2512119"/>
          </a:xfrm>
          <a:custGeom>
            <a:avLst/>
            <a:gdLst>
              <a:gd name="connsiteX0" fmla="*/ 1670304 w 3157728"/>
              <a:gd name="connsiteY0" fmla="*/ 49335 h 2512119"/>
              <a:gd name="connsiteX1" fmla="*/ 1755648 w 3157728"/>
              <a:gd name="connsiteY1" fmla="*/ 61527 h 2512119"/>
              <a:gd name="connsiteX2" fmla="*/ 1853184 w 3157728"/>
              <a:gd name="connsiteY2" fmla="*/ 49335 h 2512119"/>
              <a:gd name="connsiteX3" fmla="*/ 1889760 w 3157728"/>
              <a:gd name="connsiteY3" fmla="*/ 37143 h 2512119"/>
              <a:gd name="connsiteX4" fmla="*/ 2109216 w 3157728"/>
              <a:gd name="connsiteY4" fmla="*/ 24951 h 2512119"/>
              <a:gd name="connsiteX5" fmla="*/ 2182368 w 3157728"/>
              <a:gd name="connsiteY5" fmla="*/ 567 h 2512119"/>
              <a:gd name="connsiteX6" fmla="*/ 2292096 w 3157728"/>
              <a:gd name="connsiteY6" fmla="*/ 24951 h 2512119"/>
              <a:gd name="connsiteX7" fmla="*/ 2328672 w 3157728"/>
              <a:gd name="connsiteY7" fmla="*/ 49335 h 2512119"/>
              <a:gd name="connsiteX8" fmla="*/ 2450592 w 3157728"/>
              <a:gd name="connsiteY8" fmla="*/ 85911 h 2512119"/>
              <a:gd name="connsiteX9" fmla="*/ 2670048 w 3157728"/>
              <a:gd name="connsiteY9" fmla="*/ 110295 h 2512119"/>
              <a:gd name="connsiteX10" fmla="*/ 2852928 w 3157728"/>
              <a:gd name="connsiteY10" fmla="*/ 134679 h 2512119"/>
              <a:gd name="connsiteX11" fmla="*/ 2901696 w 3157728"/>
              <a:gd name="connsiteY11" fmla="*/ 146871 h 2512119"/>
              <a:gd name="connsiteX12" fmla="*/ 2974848 w 3157728"/>
              <a:gd name="connsiteY12" fmla="*/ 171255 h 2512119"/>
              <a:gd name="connsiteX13" fmla="*/ 3048000 w 3157728"/>
              <a:gd name="connsiteY13" fmla="*/ 195639 h 2512119"/>
              <a:gd name="connsiteX14" fmla="*/ 3121152 w 3157728"/>
              <a:gd name="connsiteY14" fmla="*/ 220023 h 2512119"/>
              <a:gd name="connsiteX15" fmla="*/ 3157728 w 3157728"/>
              <a:gd name="connsiteY15" fmla="*/ 232215 h 2512119"/>
              <a:gd name="connsiteX16" fmla="*/ 3108960 w 3157728"/>
              <a:gd name="connsiteY16" fmla="*/ 305367 h 2512119"/>
              <a:gd name="connsiteX17" fmla="*/ 3084576 w 3157728"/>
              <a:gd name="connsiteY17" fmla="*/ 378519 h 2512119"/>
              <a:gd name="connsiteX18" fmla="*/ 3072384 w 3157728"/>
              <a:gd name="connsiteY18" fmla="*/ 415095 h 2512119"/>
              <a:gd name="connsiteX19" fmla="*/ 3048000 w 3157728"/>
              <a:gd name="connsiteY19" fmla="*/ 451671 h 2512119"/>
              <a:gd name="connsiteX20" fmla="*/ 3011424 w 3157728"/>
              <a:gd name="connsiteY20" fmla="*/ 463863 h 2512119"/>
              <a:gd name="connsiteX21" fmla="*/ 2889504 w 3157728"/>
              <a:gd name="connsiteY21" fmla="*/ 476055 h 2512119"/>
              <a:gd name="connsiteX22" fmla="*/ 2755392 w 3157728"/>
              <a:gd name="connsiteY22" fmla="*/ 512631 h 2512119"/>
              <a:gd name="connsiteX23" fmla="*/ 2718816 w 3157728"/>
              <a:gd name="connsiteY23" fmla="*/ 524823 h 2512119"/>
              <a:gd name="connsiteX24" fmla="*/ 2682240 w 3157728"/>
              <a:gd name="connsiteY24" fmla="*/ 549207 h 2512119"/>
              <a:gd name="connsiteX25" fmla="*/ 2621280 w 3157728"/>
              <a:gd name="connsiteY25" fmla="*/ 622359 h 2512119"/>
              <a:gd name="connsiteX26" fmla="*/ 2596896 w 3157728"/>
              <a:gd name="connsiteY26" fmla="*/ 658935 h 2512119"/>
              <a:gd name="connsiteX27" fmla="*/ 2523744 w 3157728"/>
              <a:gd name="connsiteY27" fmla="*/ 683319 h 2512119"/>
              <a:gd name="connsiteX28" fmla="*/ 2462784 w 3157728"/>
              <a:gd name="connsiteY28" fmla="*/ 732087 h 2512119"/>
              <a:gd name="connsiteX29" fmla="*/ 2389632 w 3157728"/>
              <a:gd name="connsiteY29" fmla="*/ 780855 h 2512119"/>
              <a:gd name="connsiteX30" fmla="*/ 2255520 w 3157728"/>
              <a:gd name="connsiteY30" fmla="*/ 744279 h 2512119"/>
              <a:gd name="connsiteX31" fmla="*/ 2182368 w 3157728"/>
              <a:gd name="connsiteY31" fmla="*/ 719895 h 2512119"/>
              <a:gd name="connsiteX32" fmla="*/ 2109216 w 3157728"/>
              <a:gd name="connsiteY32" fmla="*/ 683319 h 2512119"/>
              <a:gd name="connsiteX33" fmla="*/ 2072640 w 3157728"/>
              <a:gd name="connsiteY33" fmla="*/ 695511 h 2512119"/>
              <a:gd name="connsiteX34" fmla="*/ 1987296 w 3157728"/>
              <a:gd name="connsiteY34" fmla="*/ 793047 h 2512119"/>
              <a:gd name="connsiteX35" fmla="*/ 1950720 w 3157728"/>
              <a:gd name="connsiteY35" fmla="*/ 866199 h 2512119"/>
              <a:gd name="connsiteX36" fmla="*/ 1877568 w 3157728"/>
              <a:gd name="connsiteY36" fmla="*/ 890583 h 2512119"/>
              <a:gd name="connsiteX37" fmla="*/ 1840992 w 3157728"/>
              <a:gd name="connsiteY37" fmla="*/ 902775 h 2512119"/>
              <a:gd name="connsiteX38" fmla="*/ 1804416 w 3157728"/>
              <a:gd name="connsiteY38" fmla="*/ 927159 h 2512119"/>
              <a:gd name="connsiteX39" fmla="*/ 1767840 w 3157728"/>
              <a:gd name="connsiteY39" fmla="*/ 939351 h 2512119"/>
              <a:gd name="connsiteX40" fmla="*/ 1694688 w 3157728"/>
              <a:gd name="connsiteY40" fmla="*/ 988119 h 2512119"/>
              <a:gd name="connsiteX41" fmla="*/ 1658112 w 3157728"/>
              <a:gd name="connsiteY41" fmla="*/ 1000311 h 2512119"/>
              <a:gd name="connsiteX42" fmla="*/ 1584960 w 3157728"/>
              <a:gd name="connsiteY42" fmla="*/ 1049079 h 2512119"/>
              <a:gd name="connsiteX43" fmla="*/ 1548384 w 3157728"/>
              <a:gd name="connsiteY43" fmla="*/ 1073463 h 2512119"/>
              <a:gd name="connsiteX44" fmla="*/ 1524000 w 3157728"/>
              <a:gd name="connsiteY44" fmla="*/ 1110039 h 2512119"/>
              <a:gd name="connsiteX45" fmla="*/ 1511808 w 3157728"/>
              <a:gd name="connsiteY45" fmla="*/ 1146615 h 2512119"/>
              <a:gd name="connsiteX46" fmla="*/ 1475232 w 3157728"/>
              <a:gd name="connsiteY46" fmla="*/ 1305111 h 2512119"/>
              <a:gd name="connsiteX47" fmla="*/ 1487424 w 3157728"/>
              <a:gd name="connsiteY47" fmla="*/ 1487991 h 2512119"/>
              <a:gd name="connsiteX48" fmla="*/ 1499616 w 3157728"/>
              <a:gd name="connsiteY48" fmla="*/ 1548951 h 2512119"/>
              <a:gd name="connsiteX49" fmla="*/ 1487424 w 3157728"/>
              <a:gd name="connsiteY49" fmla="*/ 1744023 h 2512119"/>
              <a:gd name="connsiteX50" fmla="*/ 1475232 w 3157728"/>
              <a:gd name="connsiteY50" fmla="*/ 1792791 h 2512119"/>
              <a:gd name="connsiteX51" fmla="*/ 1438656 w 3157728"/>
              <a:gd name="connsiteY51" fmla="*/ 1902519 h 2512119"/>
              <a:gd name="connsiteX52" fmla="*/ 1414272 w 3157728"/>
              <a:gd name="connsiteY52" fmla="*/ 1975671 h 2512119"/>
              <a:gd name="connsiteX53" fmla="*/ 1377696 w 3157728"/>
              <a:gd name="connsiteY53" fmla="*/ 2048823 h 2512119"/>
              <a:gd name="connsiteX54" fmla="*/ 1341120 w 3157728"/>
              <a:gd name="connsiteY54" fmla="*/ 2073207 h 2512119"/>
              <a:gd name="connsiteX55" fmla="*/ 1280160 w 3157728"/>
              <a:gd name="connsiteY55" fmla="*/ 2182935 h 2512119"/>
              <a:gd name="connsiteX56" fmla="*/ 1255776 w 3157728"/>
              <a:gd name="connsiteY56" fmla="*/ 2219511 h 2512119"/>
              <a:gd name="connsiteX57" fmla="*/ 1182624 w 3157728"/>
              <a:gd name="connsiteY57" fmla="*/ 2268279 h 2512119"/>
              <a:gd name="connsiteX58" fmla="*/ 1085088 w 3157728"/>
              <a:gd name="connsiteY58" fmla="*/ 2353623 h 2512119"/>
              <a:gd name="connsiteX59" fmla="*/ 963168 w 3157728"/>
              <a:gd name="connsiteY59" fmla="*/ 2390199 h 2512119"/>
              <a:gd name="connsiteX60" fmla="*/ 926592 w 3157728"/>
              <a:gd name="connsiteY60" fmla="*/ 2402391 h 2512119"/>
              <a:gd name="connsiteX61" fmla="*/ 816864 w 3157728"/>
              <a:gd name="connsiteY61" fmla="*/ 2451159 h 2512119"/>
              <a:gd name="connsiteX62" fmla="*/ 743712 w 3157728"/>
              <a:gd name="connsiteY62" fmla="*/ 2487735 h 2512119"/>
              <a:gd name="connsiteX63" fmla="*/ 670560 w 3157728"/>
              <a:gd name="connsiteY63" fmla="*/ 2512119 h 2512119"/>
              <a:gd name="connsiteX64" fmla="*/ 560832 w 3157728"/>
              <a:gd name="connsiteY64" fmla="*/ 2499927 h 2512119"/>
              <a:gd name="connsiteX65" fmla="*/ 451104 w 3157728"/>
              <a:gd name="connsiteY65" fmla="*/ 2451159 h 2512119"/>
              <a:gd name="connsiteX66" fmla="*/ 390144 w 3157728"/>
              <a:gd name="connsiteY66" fmla="*/ 2378007 h 2512119"/>
              <a:gd name="connsiteX67" fmla="*/ 353568 w 3157728"/>
              <a:gd name="connsiteY67" fmla="*/ 2353623 h 2512119"/>
              <a:gd name="connsiteX68" fmla="*/ 329184 w 3157728"/>
              <a:gd name="connsiteY68" fmla="*/ 2317047 h 2512119"/>
              <a:gd name="connsiteX69" fmla="*/ 292608 w 3157728"/>
              <a:gd name="connsiteY69" fmla="*/ 2292663 h 2512119"/>
              <a:gd name="connsiteX70" fmla="*/ 280416 w 3157728"/>
              <a:gd name="connsiteY70" fmla="*/ 2256087 h 2512119"/>
              <a:gd name="connsiteX71" fmla="*/ 256032 w 3157728"/>
              <a:gd name="connsiteY71" fmla="*/ 2219511 h 2512119"/>
              <a:gd name="connsiteX72" fmla="*/ 243840 w 3157728"/>
              <a:gd name="connsiteY72" fmla="*/ 2182935 h 2512119"/>
              <a:gd name="connsiteX73" fmla="*/ 170688 w 3157728"/>
              <a:gd name="connsiteY73" fmla="*/ 2073207 h 2512119"/>
              <a:gd name="connsiteX74" fmla="*/ 146304 w 3157728"/>
              <a:gd name="connsiteY74" fmla="*/ 2036631 h 2512119"/>
              <a:gd name="connsiteX75" fmla="*/ 85344 w 3157728"/>
              <a:gd name="connsiteY75" fmla="*/ 1926903 h 2512119"/>
              <a:gd name="connsiteX76" fmla="*/ 48768 w 3157728"/>
              <a:gd name="connsiteY76" fmla="*/ 1853751 h 2512119"/>
              <a:gd name="connsiteX77" fmla="*/ 12192 w 3157728"/>
              <a:gd name="connsiteY77" fmla="*/ 1719639 h 2512119"/>
              <a:gd name="connsiteX78" fmla="*/ 0 w 3157728"/>
              <a:gd name="connsiteY78" fmla="*/ 1646487 h 2512119"/>
              <a:gd name="connsiteX79" fmla="*/ 12192 w 3157728"/>
              <a:gd name="connsiteY79" fmla="*/ 1548951 h 2512119"/>
              <a:gd name="connsiteX80" fmla="*/ 24384 w 3157728"/>
              <a:gd name="connsiteY80" fmla="*/ 1500183 h 2512119"/>
              <a:gd name="connsiteX81" fmla="*/ 48768 w 3157728"/>
              <a:gd name="connsiteY81" fmla="*/ 1183191 h 2512119"/>
              <a:gd name="connsiteX82" fmla="*/ 73152 w 3157728"/>
              <a:gd name="connsiteY82" fmla="*/ 1110039 h 2512119"/>
              <a:gd name="connsiteX83" fmla="*/ 85344 w 3157728"/>
              <a:gd name="connsiteY83" fmla="*/ 1073463 h 2512119"/>
              <a:gd name="connsiteX84" fmla="*/ 109728 w 3157728"/>
              <a:gd name="connsiteY84" fmla="*/ 1036887 h 2512119"/>
              <a:gd name="connsiteX85" fmla="*/ 134112 w 3157728"/>
              <a:gd name="connsiteY85" fmla="*/ 951543 h 2512119"/>
              <a:gd name="connsiteX86" fmla="*/ 158496 w 3157728"/>
              <a:gd name="connsiteY86" fmla="*/ 878391 h 2512119"/>
              <a:gd name="connsiteX87" fmla="*/ 195072 w 3157728"/>
              <a:gd name="connsiteY87" fmla="*/ 805239 h 2512119"/>
              <a:gd name="connsiteX88" fmla="*/ 219456 w 3157728"/>
              <a:gd name="connsiteY88" fmla="*/ 768663 h 2512119"/>
              <a:gd name="connsiteX89" fmla="*/ 231648 w 3157728"/>
              <a:gd name="connsiteY89" fmla="*/ 732087 h 2512119"/>
              <a:gd name="connsiteX90" fmla="*/ 280416 w 3157728"/>
              <a:gd name="connsiteY90" fmla="*/ 658935 h 2512119"/>
              <a:gd name="connsiteX91" fmla="*/ 329184 w 3157728"/>
              <a:gd name="connsiteY91" fmla="*/ 573591 h 2512119"/>
              <a:gd name="connsiteX92" fmla="*/ 365760 w 3157728"/>
              <a:gd name="connsiteY92" fmla="*/ 549207 h 2512119"/>
              <a:gd name="connsiteX93" fmla="*/ 426720 w 3157728"/>
              <a:gd name="connsiteY93" fmla="*/ 488247 h 2512119"/>
              <a:gd name="connsiteX94" fmla="*/ 487680 w 3157728"/>
              <a:gd name="connsiteY94" fmla="*/ 427287 h 2512119"/>
              <a:gd name="connsiteX95" fmla="*/ 512064 w 3157728"/>
              <a:gd name="connsiteY95" fmla="*/ 390711 h 2512119"/>
              <a:gd name="connsiteX96" fmla="*/ 658368 w 3157728"/>
              <a:gd name="connsiteY96" fmla="*/ 317559 h 2512119"/>
              <a:gd name="connsiteX97" fmla="*/ 804672 w 3157728"/>
              <a:gd name="connsiteY97" fmla="*/ 268791 h 2512119"/>
              <a:gd name="connsiteX98" fmla="*/ 841248 w 3157728"/>
              <a:gd name="connsiteY98" fmla="*/ 256599 h 2512119"/>
              <a:gd name="connsiteX99" fmla="*/ 877824 w 3157728"/>
              <a:gd name="connsiteY99" fmla="*/ 244407 h 2512119"/>
              <a:gd name="connsiteX100" fmla="*/ 914400 w 3157728"/>
              <a:gd name="connsiteY100" fmla="*/ 220023 h 2512119"/>
              <a:gd name="connsiteX101" fmla="*/ 1011936 w 3157728"/>
              <a:gd name="connsiteY101" fmla="*/ 195639 h 2512119"/>
              <a:gd name="connsiteX102" fmla="*/ 1133856 w 3157728"/>
              <a:gd name="connsiteY102" fmla="*/ 171255 h 2512119"/>
              <a:gd name="connsiteX103" fmla="*/ 1316736 w 3157728"/>
              <a:gd name="connsiteY103" fmla="*/ 183447 h 2512119"/>
              <a:gd name="connsiteX104" fmla="*/ 1389888 w 3157728"/>
              <a:gd name="connsiteY104" fmla="*/ 159063 h 2512119"/>
              <a:gd name="connsiteX105" fmla="*/ 1487424 w 3157728"/>
              <a:gd name="connsiteY105" fmla="*/ 134679 h 2512119"/>
              <a:gd name="connsiteX106" fmla="*/ 1597152 w 3157728"/>
              <a:gd name="connsiteY106" fmla="*/ 98103 h 2512119"/>
              <a:gd name="connsiteX107" fmla="*/ 1633728 w 3157728"/>
              <a:gd name="connsiteY107" fmla="*/ 85911 h 2512119"/>
              <a:gd name="connsiteX108" fmla="*/ 1670304 w 3157728"/>
              <a:gd name="connsiteY108" fmla="*/ 49335 h 251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157728" h="2512119">
                <a:moveTo>
                  <a:pt x="1670304" y="49335"/>
                </a:moveTo>
                <a:cubicBezTo>
                  <a:pt x="1690624" y="45271"/>
                  <a:pt x="1726911" y="61527"/>
                  <a:pt x="1755648" y="61527"/>
                </a:cubicBezTo>
                <a:cubicBezTo>
                  <a:pt x="1788413" y="61527"/>
                  <a:pt x="1820947" y="55196"/>
                  <a:pt x="1853184" y="49335"/>
                </a:cubicBezTo>
                <a:cubicBezTo>
                  <a:pt x="1865828" y="47036"/>
                  <a:pt x="1876966" y="38361"/>
                  <a:pt x="1889760" y="37143"/>
                </a:cubicBezTo>
                <a:cubicBezTo>
                  <a:pt x="1962695" y="30197"/>
                  <a:pt x="2036064" y="29015"/>
                  <a:pt x="2109216" y="24951"/>
                </a:cubicBezTo>
                <a:cubicBezTo>
                  <a:pt x="2133600" y="16823"/>
                  <a:pt x="2157015" y="-3659"/>
                  <a:pt x="2182368" y="567"/>
                </a:cubicBezTo>
                <a:cubicBezTo>
                  <a:pt x="2210464" y="5250"/>
                  <a:pt x="2262082" y="9944"/>
                  <a:pt x="2292096" y="24951"/>
                </a:cubicBezTo>
                <a:cubicBezTo>
                  <a:pt x="2305202" y="31504"/>
                  <a:pt x="2315282" y="43384"/>
                  <a:pt x="2328672" y="49335"/>
                </a:cubicBezTo>
                <a:cubicBezTo>
                  <a:pt x="2343904" y="56105"/>
                  <a:pt x="2425011" y="82423"/>
                  <a:pt x="2450592" y="85911"/>
                </a:cubicBezTo>
                <a:cubicBezTo>
                  <a:pt x="2523519" y="95856"/>
                  <a:pt x="2597447" y="98195"/>
                  <a:pt x="2670048" y="110295"/>
                </a:cubicBezTo>
                <a:cubicBezTo>
                  <a:pt x="2779500" y="128537"/>
                  <a:pt x="2718631" y="119757"/>
                  <a:pt x="2852928" y="134679"/>
                </a:cubicBezTo>
                <a:cubicBezTo>
                  <a:pt x="2869184" y="138743"/>
                  <a:pt x="2885646" y="142056"/>
                  <a:pt x="2901696" y="146871"/>
                </a:cubicBezTo>
                <a:cubicBezTo>
                  <a:pt x="2926315" y="154257"/>
                  <a:pt x="2950464" y="163127"/>
                  <a:pt x="2974848" y="171255"/>
                </a:cubicBezTo>
                <a:lnTo>
                  <a:pt x="3048000" y="195639"/>
                </a:lnTo>
                <a:lnTo>
                  <a:pt x="3121152" y="220023"/>
                </a:lnTo>
                <a:lnTo>
                  <a:pt x="3157728" y="232215"/>
                </a:lnTo>
                <a:cubicBezTo>
                  <a:pt x="3119516" y="385062"/>
                  <a:pt x="3179124" y="193105"/>
                  <a:pt x="3108960" y="305367"/>
                </a:cubicBezTo>
                <a:cubicBezTo>
                  <a:pt x="3095337" y="327163"/>
                  <a:pt x="3092704" y="354135"/>
                  <a:pt x="3084576" y="378519"/>
                </a:cubicBezTo>
                <a:cubicBezTo>
                  <a:pt x="3080512" y="390711"/>
                  <a:pt x="3079513" y="404402"/>
                  <a:pt x="3072384" y="415095"/>
                </a:cubicBezTo>
                <a:cubicBezTo>
                  <a:pt x="3064256" y="427287"/>
                  <a:pt x="3059442" y="442517"/>
                  <a:pt x="3048000" y="451671"/>
                </a:cubicBezTo>
                <a:cubicBezTo>
                  <a:pt x="3037965" y="459699"/>
                  <a:pt x="3024126" y="461909"/>
                  <a:pt x="3011424" y="463863"/>
                </a:cubicBezTo>
                <a:cubicBezTo>
                  <a:pt x="2971056" y="470073"/>
                  <a:pt x="2929988" y="470657"/>
                  <a:pt x="2889504" y="476055"/>
                </a:cubicBezTo>
                <a:cubicBezTo>
                  <a:pt x="2832061" y="483714"/>
                  <a:pt x="2812579" y="493569"/>
                  <a:pt x="2755392" y="512631"/>
                </a:cubicBezTo>
                <a:cubicBezTo>
                  <a:pt x="2743200" y="516695"/>
                  <a:pt x="2729509" y="517694"/>
                  <a:pt x="2718816" y="524823"/>
                </a:cubicBezTo>
                <a:lnTo>
                  <a:pt x="2682240" y="549207"/>
                </a:lnTo>
                <a:cubicBezTo>
                  <a:pt x="2621699" y="640018"/>
                  <a:pt x="2699509" y="528485"/>
                  <a:pt x="2621280" y="622359"/>
                </a:cubicBezTo>
                <a:cubicBezTo>
                  <a:pt x="2611899" y="633616"/>
                  <a:pt x="2609322" y="651169"/>
                  <a:pt x="2596896" y="658935"/>
                </a:cubicBezTo>
                <a:cubicBezTo>
                  <a:pt x="2575100" y="672558"/>
                  <a:pt x="2523744" y="683319"/>
                  <a:pt x="2523744" y="683319"/>
                </a:cubicBezTo>
                <a:cubicBezTo>
                  <a:pt x="2478689" y="750901"/>
                  <a:pt x="2525138" y="697446"/>
                  <a:pt x="2462784" y="732087"/>
                </a:cubicBezTo>
                <a:cubicBezTo>
                  <a:pt x="2437166" y="746319"/>
                  <a:pt x="2389632" y="780855"/>
                  <a:pt x="2389632" y="780855"/>
                </a:cubicBezTo>
                <a:cubicBezTo>
                  <a:pt x="2315901" y="731701"/>
                  <a:pt x="2389716" y="773035"/>
                  <a:pt x="2255520" y="744279"/>
                </a:cubicBezTo>
                <a:cubicBezTo>
                  <a:pt x="2230388" y="738893"/>
                  <a:pt x="2203754" y="734152"/>
                  <a:pt x="2182368" y="719895"/>
                </a:cubicBezTo>
                <a:cubicBezTo>
                  <a:pt x="2135099" y="688382"/>
                  <a:pt x="2159693" y="700145"/>
                  <a:pt x="2109216" y="683319"/>
                </a:cubicBezTo>
                <a:cubicBezTo>
                  <a:pt x="2097024" y="687383"/>
                  <a:pt x="2084135" y="689764"/>
                  <a:pt x="2072640" y="695511"/>
                </a:cubicBezTo>
                <a:cubicBezTo>
                  <a:pt x="2032813" y="715425"/>
                  <a:pt x="2001926" y="749156"/>
                  <a:pt x="1987296" y="793047"/>
                </a:cubicBezTo>
                <a:cubicBezTo>
                  <a:pt x="1980653" y="812976"/>
                  <a:pt x="1970623" y="853760"/>
                  <a:pt x="1950720" y="866199"/>
                </a:cubicBezTo>
                <a:cubicBezTo>
                  <a:pt x="1928924" y="879822"/>
                  <a:pt x="1901952" y="882455"/>
                  <a:pt x="1877568" y="890583"/>
                </a:cubicBezTo>
                <a:cubicBezTo>
                  <a:pt x="1865376" y="894647"/>
                  <a:pt x="1851685" y="895646"/>
                  <a:pt x="1840992" y="902775"/>
                </a:cubicBezTo>
                <a:cubicBezTo>
                  <a:pt x="1828800" y="910903"/>
                  <a:pt x="1817522" y="920606"/>
                  <a:pt x="1804416" y="927159"/>
                </a:cubicBezTo>
                <a:cubicBezTo>
                  <a:pt x="1792921" y="932906"/>
                  <a:pt x="1779074" y="933110"/>
                  <a:pt x="1767840" y="939351"/>
                </a:cubicBezTo>
                <a:cubicBezTo>
                  <a:pt x="1742222" y="953583"/>
                  <a:pt x="1722490" y="978852"/>
                  <a:pt x="1694688" y="988119"/>
                </a:cubicBezTo>
                <a:cubicBezTo>
                  <a:pt x="1682496" y="992183"/>
                  <a:pt x="1669346" y="994070"/>
                  <a:pt x="1658112" y="1000311"/>
                </a:cubicBezTo>
                <a:cubicBezTo>
                  <a:pt x="1632494" y="1014543"/>
                  <a:pt x="1609344" y="1032823"/>
                  <a:pt x="1584960" y="1049079"/>
                </a:cubicBezTo>
                <a:lnTo>
                  <a:pt x="1548384" y="1073463"/>
                </a:lnTo>
                <a:cubicBezTo>
                  <a:pt x="1540256" y="1085655"/>
                  <a:pt x="1530553" y="1096933"/>
                  <a:pt x="1524000" y="1110039"/>
                </a:cubicBezTo>
                <a:cubicBezTo>
                  <a:pt x="1518253" y="1121534"/>
                  <a:pt x="1515189" y="1134216"/>
                  <a:pt x="1511808" y="1146615"/>
                </a:cubicBezTo>
                <a:cubicBezTo>
                  <a:pt x="1489751" y="1227492"/>
                  <a:pt x="1489450" y="1234021"/>
                  <a:pt x="1475232" y="1305111"/>
                </a:cubicBezTo>
                <a:cubicBezTo>
                  <a:pt x="1479296" y="1366071"/>
                  <a:pt x="1481345" y="1427199"/>
                  <a:pt x="1487424" y="1487991"/>
                </a:cubicBezTo>
                <a:cubicBezTo>
                  <a:pt x="1489486" y="1508611"/>
                  <a:pt x="1499616" y="1528229"/>
                  <a:pt x="1499616" y="1548951"/>
                </a:cubicBezTo>
                <a:cubicBezTo>
                  <a:pt x="1499616" y="1614102"/>
                  <a:pt x="1493907" y="1679195"/>
                  <a:pt x="1487424" y="1744023"/>
                </a:cubicBezTo>
                <a:cubicBezTo>
                  <a:pt x="1485757" y="1760696"/>
                  <a:pt x="1480047" y="1776741"/>
                  <a:pt x="1475232" y="1792791"/>
                </a:cubicBezTo>
                <a:lnTo>
                  <a:pt x="1438656" y="1902519"/>
                </a:lnTo>
                <a:lnTo>
                  <a:pt x="1414272" y="1975671"/>
                </a:lnTo>
                <a:cubicBezTo>
                  <a:pt x="1404356" y="2005419"/>
                  <a:pt x="1401331" y="2025188"/>
                  <a:pt x="1377696" y="2048823"/>
                </a:cubicBezTo>
                <a:cubicBezTo>
                  <a:pt x="1367335" y="2059184"/>
                  <a:pt x="1353312" y="2065079"/>
                  <a:pt x="1341120" y="2073207"/>
                </a:cubicBezTo>
                <a:cubicBezTo>
                  <a:pt x="1319661" y="2137585"/>
                  <a:pt x="1336057" y="2099090"/>
                  <a:pt x="1280160" y="2182935"/>
                </a:cubicBezTo>
                <a:cubicBezTo>
                  <a:pt x="1272032" y="2195127"/>
                  <a:pt x="1267968" y="2211383"/>
                  <a:pt x="1255776" y="2219511"/>
                </a:cubicBezTo>
                <a:lnTo>
                  <a:pt x="1182624" y="2268279"/>
                </a:lnTo>
                <a:cubicBezTo>
                  <a:pt x="1156208" y="2307903"/>
                  <a:pt x="1141984" y="2339399"/>
                  <a:pt x="1085088" y="2353623"/>
                </a:cubicBezTo>
                <a:cubicBezTo>
                  <a:pt x="1011384" y="2372049"/>
                  <a:pt x="1052216" y="2360516"/>
                  <a:pt x="963168" y="2390199"/>
                </a:cubicBezTo>
                <a:cubicBezTo>
                  <a:pt x="950976" y="2394263"/>
                  <a:pt x="937285" y="2395262"/>
                  <a:pt x="926592" y="2402391"/>
                </a:cubicBezTo>
                <a:cubicBezTo>
                  <a:pt x="868630" y="2441032"/>
                  <a:pt x="903917" y="2422141"/>
                  <a:pt x="816864" y="2451159"/>
                </a:cubicBezTo>
                <a:cubicBezTo>
                  <a:pt x="683472" y="2495623"/>
                  <a:pt x="885519" y="2424710"/>
                  <a:pt x="743712" y="2487735"/>
                </a:cubicBezTo>
                <a:cubicBezTo>
                  <a:pt x="720224" y="2498174"/>
                  <a:pt x="670560" y="2512119"/>
                  <a:pt x="670560" y="2512119"/>
                </a:cubicBezTo>
                <a:cubicBezTo>
                  <a:pt x="633984" y="2508055"/>
                  <a:pt x="596918" y="2507144"/>
                  <a:pt x="560832" y="2499927"/>
                </a:cubicBezTo>
                <a:cubicBezTo>
                  <a:pt x="518862" y="2491533"/>
                  <a:pt x="483365" y="2478043"/>
                  <a:pt x="451104" y="2451159"/>
                </a:cubicBezTo>
                <a:cubicBezTo>
                  <a:pt x="331264" y="2351292"/>
                  <a:pt x="486048" y="2473911"/>
                  <a:pt x="390144" y="2378007"/>
                </a:cubicBezTo>
                <a:cubicBezTo>
                  <a:pt x="379783" y="2367646"/>
                  <a:pt x="365760" y="2361751"/>
                  <a:pt x="353568" y="2353623"/>
                </a:cubicBezTo>
                <a:cubicBezTo>
                  <a:pt x="345440" y="2341431"/>
                  <a:pt x="339545" y="2327408"/>
                  <a:pt x="329184" y="2317047"/>
                </a:cubicBezTo>
                <a:cubicBezTo>
                  <a:pt x="318823" y="2306686"/>
                  <a:pt x="301762" y="2304105"/>
                  <a:pt x="292608" y="2292663"/>
                </a:cubicBezTo>
                <a:cubicBezTo>
                  <a:pt x="284580" y="2282628"/>
                  <a:pt x="286163" y="2267582"/>
                  <a:pt x="280416" y="2256087"/>
                </a:cubicBezTo>
                <a:cubicBezTo>
                  <a:pt x="273863" y="2242981"/>
                  <a:pt x="262585" y="2232617"/>
                  <a:pt x="256032" y="2219511"/>
                </a:cubicBezTo>
                <a:cubicBezTo>
                  <a:pt x="250285" y="2208016"/>
                  <a:pt x="250081" y="2194169"/>
                  <a:pt x="243840" y="2182935"/>
                </a:cubicBezTo>
                <a:lnTo>
                  <a:pt x="170688" y="2073207"/>
                </a:lnTo>
                <a:cubicBezTo>
                  <a:pt x="162560" y="2061015"/>
                  <a:pt x="150938" y="2050532"/>
                  <a:pt x="146304" y="2036631"/>
                </a:cubicBezTo>
                <a:cubicBezTo>
                  <a:pt x="116468" y="1947122"/>
                  <a:pt x="140095" y="1981654"/>
                  <a:pt x="85344" y="1926903"/>
                </a:cubicBezTo>
                <a:cubicBezTo>
                  <a:pt x="40880" y="1793511"/>
                  <a:pt x="111793" y="1995558"/>
                  <a:pt x="48768" y="1853751"/>
                </a:cubicBezTo>
                <a:cubicBezTo>
                  <a:pt x="28259" y="1807605"/>
                  <a:pt x="21018" y="1768180"/>
                  <a:pt x="12192" y="1719639"/>
                </a:cubicBezTo>
                <a:cubicBezTo>
                  <a:pt x="7770" y="1695317"/>
                  <a:pt x="4064" y="1670871"/>
                  <a:pt x="0" y="1646487"/>
                </a:cubicBezTo>
                <a:cubicBezTo>
                  <a:pt x="4064" y="1613975"/>
                  <a:pt x="6805" y="1581270"/>
                  <a:pt x="12192" y="1548951"/>
                </a:cubicBezTo>
                <a:cubicBezTo>
                  <a:pt x="14947" y="1532423"/>
                  <a:pt x="22630" y="1516847"/>
                  <a:pt x="24384" y="1500183"/>
                </a:cubicBezTo>
                <a:cubicBezTo>
                  <a:pt x="27777" y="1467945"/>
                  <a:pt x="39703" y="1234559"/>
                  <a:pt x="48768" y="1183191"/>
                </a:cubicBezTo>
                <a:cubicBezTo>
                  <a:pt x="53235" y="1157879"/>
                  <a:pt x="65024" y="1134423"/>
                  <a:pt x="73152" y="1110039"/>
                </a:cubicBezTo>
                <a:cubicBezTo>
                  <a:pt x="77216" y="1097847"/>
                  <a:pt x="78215" y="1084156"/>
                  <a:pt x="85344" y="1073463"/>
                </a:cubicBezTo>
                <a:cubicBezTo>
                  <a:pt x="93472" y="1061271"/>
                  <a:pt x="103175" y="1049993"/>
                  <a:pt x="109728" y="1036887"/>
                </a:cubicBezTo>
                <a:cubicBezTo>
                  <a:pt x="119971" y="1016400"/>
                  <a:pt x="128252" y="971075"/>
                  <a:pt x="134112" y="951543"/>
                </a:cubicBezTo>
                <a:cubicBezTo>
                  <a:pt x="141498" y="926924"/>
                  <a:pt x="144239" y="899777"/>
                  <a:pt x="158496" y="878391"/>
                </a:cubicBezTo>
                <a:cubicBezTo>
                  <a:pt x="228377" y="773569"/>
                  <a:pt x="144595" y="906193"/>
                  <a:pt x="195072" y="805239"/>
                </a:cubicBezTo>
                <a:cubicBezTo>
                  <a:pt x="201625" y="792133"/>
                  <a:pt x="212903" y="781769"/>
                  <a:pt x="219456" y="768663"/>
                </a:cubicBezTo>
                <a:cubicBezTo>
                  <a:pt x="225203" y="757168"/>
                  <a:pt x="225407" y="743321"/>
                  <a:pt x="231648" y="732087"/>
                </a:cubicBezTo>
                <a:cubicBezTo>
                  <a:pt x="245880" y="706469"/>
                  <a:pt x="267310" y="685147"/>
                  <a:pt x="280416" y="658935"/>
                </a:cubicBezTo>
                <a:cubicBezTo>
                  <a:pt x="289978" y="639810"/>
                  <a:pt x="311951" y="590824"/>
                  <a:pt x="329184" y="573591"/>
                </a:cubicBezTo>
                <a:cubicBezTo>
                  <a:pt x="339545" y="563230"/>
                  <a:pt x="353568" y="557335"/>
                  <a:pt x="365760" y="549207"/>
                </a:cubicBezTo>
                <a:cubicBezTo>
                  <a:pt x="430784" y="451671"/>
                  <a:pt x="345440" y="569527"/>
                  <a:pt x="426720" y="488247"/>
                </a:cubicBezTo>
                <a:cubicBezTo>
                  <a:pt x="508000" y="406967"/>
                  <a:pt x="390144" y="492311"/>
                  <a:pt x="487680" y="427287"/>
                </a:cubicBezTo>
                <a:cubicBezTo>
                  <a:pt x="495808" y="415095"/>
                  <a:pt x="501037" y="400360"/>
                  <a:pt x="512064" y="390711"/>
                </a:cubicBezTo>
                <a:cubicBezTo>
                  <a:pt x="570241" y="339806"/>
                  <a:pt x="589305" y="340580"/>
                  <a:pt x="658368" y="317559"/>
                </a:cubicBezTo>
                <a:lnTo>
                  <a:pt x="804672" y="268791"/>
                </a:lnTo>
                <a:lnTo>
                  <a:pt x="841248" y="256599"/>
                </a:lnTo>
                <a:cubicBezTo>
                  <a:pt x="853440" y="252535"/>
                  <a:pt x="867131" y="251536"/>
                  <a:pt x="877824" y="244407"/>
                </a:cubicBezTo>
                <a:cubicBezTo>
                  <a:pt x="890016" y="236279"/>
                  <a:pt x="900629" y="225031"/>
                  <a:pt x="914400" y="220023"/>
                </a:cubicBezTo>
                <a:cubicBezTo>
                  <a:pt x="945895" y="208570"/>
                  <a:pt x="979074" y="202211"/>
                  <a:pt x="1011936" y="195639"/>
                </a:cubicBezTo>
                <a:lnTo>
                  <a:pt x="1133856" y="171255"/>
                </a:lnTo>
                <a:cubicBezTo>
                  <a:pt x="1194816" y="175319"/>
                  <a:pt x="1255710" y="186353"/>
                  <a:pt x="1316736" y="183447"/>
                </a:cubicBezTo>
                <a:cubicBezTo>
                  <a:pt x="1342410" y="182224"/>
                  <a:pt x="1364952" y="165297"/>
                  <a:pt x="1389888" y="159063"/>
                </a:cubicBezTo>
                <a:cubicBezTo>
                  <a:pt x="1422400" y="150935"/>
                  <a:pt x="1455631" y="145277"/>
                  <a:pt x="1487424" y="134679"/>
                </a:cubicBezTo>
                <a:lnTo>
                  <a:pt x="1597152" y="98103"/>
                </a:lnTo>
                <a:cubicBezTo>
                  <a:pt x="1609344" y="94039"/>
                  <a:pt x="1623035" y="93040"/>
                  <a:pt x="1633728" y="85911"/>
                </a:cubicBezTo>
                <a:cubicBezTo>
                  <a:pt x="1677067" y="57018"/>
                  <a:pt x="1649984" y="53399"/>
                  <a:pt x="1670304" y="4933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1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68415D-5A38-E642-8CDA-2BA58EAA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63" y="-181579"/>
            <a:ext cx="8605874" cy="64544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F9AC2A0-FC80-1446-9E25-F3739DE11CE3}"/>
              </a:ext>
            </a:extLst>
          </p:cNvPr>
          <p:cNvSpPr txBox="1"/>
          <p:nvPr/>
        </p:nvSpPr>
        <p:spPr>
          <a:xfrm>
            <a:off x="1029839" y="26762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error</a:t>
            </a:r>
            <a:endParaRPr lang="fr-FR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FA5FCA-1B67-F44F-99BC-15A8A0377EDB}"/>
              </a:ext>
            </a:extLst>
          </p:cNvPr>
          <p:cNvSpPr txBox="1"/>
          <p:nvPr/>
        </p:nvSpPr>
        <p:spPr>
          <a:xfrm>
            <a:off x="5680828" y="60881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seeds</a:t>
            </a:r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49647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3</Words>
  <Application>Microsoft Macintosh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BLANKE X2017</dc:creator>
  <cp:lastModifiedBy>Matthieu BLANKE X2017</cp:lastModifiedBy>
  <cp:revision>8</cp:revision>
  <cp:lastPrinted>2019-10-10T07:55:48Z</cp:lastPrinted>
  <dcterms:created xsi:type="dcterms:W3CDTF">2019-10-09T06:44:37Z</dcterms:created>
  <dcterms:modified xsi:type="dcterms:W3CDTF">2019-10-21T09:02:58Z</dcterms:modified>
</cp:coreProperties>
</file>