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y Johnstone  X2017" initials="TJX" lastIdx="1" clrIdx="0">
    <p:extLst>
      <p:ext uri="{19B8F6BF-5375-455C-9EA6-DF929625EA0E}">
        <p15:presenceInfo xmlns:p15="http://schemas.microsoft.com/office/powerpoint/2012/main" userId="S::toby.johnstone@polytechnique.edu::60517380-7887-4ee9-85bf-2083e5290a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30" d="100"/>
          <a:sy n="30" d="100"/>
        </p:scale>
        <p:origin x="48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2T17:49:41.490" idx="1">
    <p:pos x="10" y="10"/>
    <p:text>Torus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F353-1792-4183-90B6-C5BBFAB042C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E0CA6-FA9B-42ED-895A-09689287B2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46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E0CA6-FA9B-42ED-895A-09689287B2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8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Mobius</a:t>
            </a:r>
            <a:r>
              <a:rPr lang="fr-FR" dirty="0"/>
              <a:t> band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E0CA6-FA9B-42ED-895A-09689287B2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30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Klein </a:t>
            </a:r>
            <a:r>
              <a:rPr lang="fr-FR" dirty="0" err="1"/>
              <a:t>bottle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E0CA6-FA9B-42ED-895A-09689287B24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35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Projective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E0CA6-FA9B-42ED-895A-09689287B24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04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B712-33F0-44F6-9A92-B09EB442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32C35-0994-4532-A622-B47BA1160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4F278-177D-48A5-9F99-90542B63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B74E-086F-4D4C-AFDE-1B4CD011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E74D-51A4-435F-8742-2DA09C98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6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5E2A-20F1-4C74-9B57-A7C91C4B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7395D-D13D-46D2-9769-A35D496D1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78A4-E631-43AD-8583-F00A8519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C139-55E5-444B-A035-CA1D3AD4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EDA6-3BD0-4BD6-901F-74BD7052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15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285FF-C17C-4CFE-8316-03E5E8B7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217D-8E1C-4677-A1CD-09B37B688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5E58-61CA-4A97-923D-827D6F58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AA7A-9706-4465-A04F-867A6AE7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1951-398C-4824-8F49-3870BA0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1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18FA-A458-4968-A096-93FBB2AF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4731-161B-409D-BFF0-582EB72B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E62C9-10E3-49FE-916B-E8A04797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76F1-0D51-4359-B606-9B212989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934D-3041-422E-A4CE-37585DA8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1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F6A4-8B94-4029-BBBF-25B66929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38220-0170-4C7A-A0AD-87837E073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8677-C168-49B5-AE9A-982EE06A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A3F7-FE22-4466-935C-3AAFD808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F288-406E-456F-AF42-4E4B12F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D5D5-8AB2-454D-84B5-D7D70D25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6883-46AD-4D43-9797-8C96AAD7D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BDAC-DFAE-4515-A0AF-CA5836220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B2127-6D91-4E89-9C12-900185D2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2A1C-8C8F-41E5-B744-B65874BB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B78D4-AAA8-4D63-9778-D275094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7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1206-D5B4-480D-94AB-A82BFCF8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A1697-4CFB-42CB-95E9-66BA5D6E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855B8-2581-404F-AE8E-46C2D58D1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1520D-5994-4B6C-BA42-19F730BD8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3156E-34EB-4B66-AADB-91C4D8D4B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7F5A8-BC02-4ADB-B732-20A221AE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9A35E-8486-4807-AF86-3C055BB4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45081-3171-4E29-A571-711C4EF3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12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ED8C-019B-4972-A32B-E192884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72DB3-4C12-4EF9-8EF1-C1E8C8BC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7A8A5-E557-4ED9-AD3F-6F301F5C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1F580-FC43-48F2-8E68-A498BF1B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90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3D63-2D94-48B0-9805-C35A09B8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856CC-C318-40C7-AD7F-C8637F96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473BC-E923-47DB-91E0-EFEBA589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87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27F9-0AC4-4637-A3AB-DB627B9F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1B19-6B97-4406-A25D-BDF3F3BF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952B1-A422-4731-B4FA-0CF9134C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9A751-72B4-45B2-8F03-6135BF80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3996-0169-4D93-BF4A-0E51E8F1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09E2-D4AB-489B-93A5-26FD899D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8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7B01-F7DF-4998-985F-A4D07EA2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C18B5-260F-4204-8B35-FAB32271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B6A2C-44C4-4211-B70E-6D6F5005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9FB1B-3CC9-4A85-9392-ACC3BF92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B05B6-D9BA-407C-BA43-6DC8C694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B0FC-AB0B-48E8-94D5-82B79F54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8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E7340-1790-4C11-A80E-02CE083C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E0A4D-5790-4DD6-8C5C-C5224009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66AA-52CE-441A-80F1-DE7F793F5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AE62-BEF9-4E88-A8CC-5A59679946A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4349-F57F-401D-A8C9-F1352F167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4875-6F1F-4DC1-ABA7-283F261F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8F4D-E3AE-499D-A892-4E791BFFEF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7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06E335-1890-40CE-95BC-09A27FD929CC}"/>
              </a:ext>
            </a:extLst>
          </p:cNvPr>
          <p:cNvSpPr/>
          <p:nvPr/>
        </p:nvSpPr>
        <p:spPr>
          <a:xfrm>
            <a:off x="2793206" y="1400175"/>
            <a:ext cx="6677025" cy="42672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CE20B-E54A-4416-92E2-AF0D916EE9B1}"/>
              </a:ext>
            </a:extLst>
          </p:cNvPr>
          <p:cNvCxnSpPr/>
          <p:nvPr/>
        </p:nvCxnSpPr>
        <p:spPr>
          <a:xfrm>
            <a:off x="5067300" y="1400175"/>
            <a:ext cx="0" cy="426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930B9D-BD81-4DD1-921A-3B8AE3EC5707}"/>
              </a:ext>
            </a:extLst>
          </p:cNvPr>
          <p:cNvCxnSpPr/>
          <p:nvPr/>
        </p:nvCxnSpPr>
        <p:spPr>
          <a:xfrm>
            <a:off x="7265193" y="1380167"/>
            <a:ext cx="0" cy="426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A77A07-AF7D-4C11-8535-0D841CF68898}"/>
              </a:ext>
            </a:extLst>
          </p:cNvPr>
          <p:cNvCxnSpPr>
            <a:cxnSpLocks/>
          </p:cNvCxnSpPr>
          <p:nvPr/>
        </p:nvCxnSpPr>
        <p:spPr>
          <a:xfrm flipH="1">
            <a:off x="2786062" y="2828925"/>
            <a:ext cx="66770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DBFF84-132F-4BAD-B056-6101C8F25F43}"/>
              </a:ext>
            </a:extLst>
          </p:cNvPr>
          <p:cNvCxnSpPr>
            <a:cxnSpLocks/>
          </p:cNvCxnSpPr>
          <p:nvPr/>
        </p:nvCxnSpPr>
        <p:spPr>
          <a:xfrm flipH="1">
            <a:off x="2800350" y="4233862"/>
            <a:ext cx="66770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6C380A-255D-4618-A80E-5F0EC1A648C9}"/>
              </a:ext>
            </a:extLst>
          </p:cNvPr>
          <p:cNvCxnSpPr>
            <a:cxnSpLocks/>
          </p:cNvCxnSpPr>
          <p:nvPr/>
        </p:nvCxnSpPr>
        <p:spPr>
          <a:xfrm flipH="1">
            <a:off x="2800350" y="1400175"/>
            <a:ext cx="6677025" cy="426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8C187-ABB9-45E4-A931-61277729FE36}"/>
              </a:ext>
            </a:extLst>
          </p:cNvPr>
          <p:cNvCxnSpPr>
            <a:cxnSpLocks/>
          </p:cNvCxnSpPr>
          <p:nvPr/>
        </p:nvCxnSpPr>
        <p:spPr>
          <a:xfrm flipH="1">
            <a:off x="5067300" y="2828925"/>
            <a:ext cx="4395787" cy="28527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F61BEE-D272-491C-A291-5B507322C67E}"/>
              </a:ext>
            </a:extLst>
          </p:cNvPr>
          <p:cNvCxnSpPr>
            <a:cxnSpLocks/>
          </p:cNvCxnSpPr>
          <p:nvPr/>
        </p:nvCxnSpPr>
        <p:spPr>
          <a:xfrm flipH="1">
            <a:off x="2855118" y="1457325"/>
            <a:ext cx="4395787" cy="28527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E5BDF2-EE2C-42B3-87D0-07DD90B435F3}"/>
              </a:ext>
            </a:extLst>
          </p:cNvPr>
          <p:cNvCxnSpPr>
            <a:cxnSpLocks/>
          </p:cNvCxnSpPr>
          <p:nvPr/>
        </p:nvCxnSpPr>
        <p:spPr>
          <a:xfrm flipH="1">
            <a:off x="7265194" y="4200526"/>
            <a:ext cx="2197893" cy="15359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ACEFA3-8117-4A81-ACBD-DE71F348D682}"/>
              </a:ext>
            </a:extLst>
          </p:cNvPr>
          <p:cNvCxnSpPr>
            <a:cxnSpLocks/>
          </p:cNvCxnSpPr>
          <p:nvPr/>
        </p:nvCxnSpPr>
        <p:spPr>
          <a:xfrm flipH="1">
            <a:off x="2834879" y="1457325"/>
            <a:ext cx="2205038" cy="13430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F55503-0BA0-4351-A93C-7D3E07C388E2}"/>
              </a:ext>
            </a:extLst>
          </p:cNvPr>
          <p:cNvSpPr txBox="1"/>
          <p:nvPr/>
        </p:nvSpPr>
        <p:spPr>
          <a:xfrm>
            <a:off x="2294346" y="75967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EB4A89-91A6-4489-B263-C002808186C1}"/>
              </a:ext>
            </a:extLst>
          </p:cNvPr>
          <p:cNvSpPr txBox="1"/>
          <p:nvPr/>
        </p:nvSpPr>
        <p:spPr>
          <a:xfrm>
            <a:off x="9478662" y="2413425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7D645F-12B2-460D-A712-A7013718E033}"/>
              </a:ext>
            </a:extLst>
          </p:cNvPr>
          <p:cNvSpPr txBox="1"/>
          <p:nvPr/>
        </p:nvSpPr>
        <p:spPr>
          <a:xfrm>
            <a:off x="6781388" y="2082547"/>
            <a:ext cx="46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DEF595-898F-43ED-BCB8-3862A79B55A4}"/>
              </a:ext>
            </a:extLst>
          </p:cNvPr>
          <p:cNvSpPr txBox="1"/>
          <p:nvPr/>
        </p:nvSpPr>
        <p:spPr>
          <a:xfrm>
            <a:off x="2210995" y="2413426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EAB2C-024B-47CF-99D5-C4847699A006}"/>
              </a:ext>
            </a:extLst>
          </p:cNvPr>
          <p:cNvSpPr txBox="1"/>
          <p:nvPr/>
        </p:nvSpPr>
        <p:spPr>
          <a:xfrm>
            <a:off x="4633325" y="2128689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E12F2A-7347-4047-9457-6B095131098E}"/>
              </a:ext>
            </a:extLst>
          </p:cNvPr>
          <p:cNvSpPr txBox="1"/>
          <p:nvPr/>
        </p:nvSpPr>
        <p:spPr>
          <a:xfrm>
            <a:off x="9477375" y="786944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75D005-567B-4BCF-AC46-0DF183D9D73B}"/>
              </a:ext>
            </a:extLst>
          </p:cNvPr>
          <p:cNvSpPr txBox="1"/>
          <p:nvPr/>
        </p:nvSpPr>
        <p:spPr>
          <a:xfrm>
            <a:off x="6994926" y="745242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3DE896-3FE4-47B7-BA2F-D9A6A0F7BC8E}"/>
              </a:ext>
            </a:extLst>
          </p:cNvPr>
          <p:cNvSpPr txBox="1"/>
          <p:nvPr/>
        </p:nvSpPr>
        <p:spPr>
          <a:xfrm>
            <a:off x="4696508" y="699433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CFEFE-7970-4AA0-834A-576FFAA4ABD5}"/>
              </a:ext>
            </a:extLst>
          </p:cNvPr>
          <p:cNvSpPr txBox="1"/>
          <p:nvPr/>
        </p:nvSpPr>
        <p:spPr>
          <a:xfrm>
            <a:off x="2294345" y="561093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A8884-428E-4467-9A26-D8C7338EBA7B}"/>
              </a:ext>
            </a:extLst>
          </p:cNvPr>
          <p:cNvSpPr txBox="1"/>
          <p:nvPr/>
        </p:nvSpPr>
        <p:spPr>
          <a:xfrm>
            <a:off x="9398794" y="560855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7DC083-BBD8-4160-B30A-7B7809FB6E07}"/>
              </a:ext>
            </a:extLst>
          </p:cNvPr>
          <p:cNvSpPr txBox="1"/>
          <p:nvPr/>
        </p:nvSpPr>
        <p:spPr>
          <a:xfrm>
            <a:off x="7022842" y="5647367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60BCCC-4834-45A1-8E60-D03A93AD8319}"/>
              </a:ext>
            </a:extLst>
          </p:cNvPr>
          <p:cNvSpPr txBox="1"/>
          <p:nvPr/>
        </p:nvSpPr>
        <p:spPr>
          <a:xfrm>
            <a:off x="4830980" y="5608557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BFEDC8-CB1D-4744-AECC-43B66B8C3289}"/>
              </a:ext>
            </a:extLst>
          </p:cNvPr>
          <p:cNvSpPr txBox="1"/>
          <p:nvPr/>
        </p:nvSpPr>
        <p:spPr>
          <a:xfrm>
            <a:off x="9477375" y="3765977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DFFF2B-0FA0-4C10-9E22-F197C72706E3}"/>
              </a:ext>
            </a:extLst>
          </p:cNvPr>
          <p:cNvSpPr txBox="1"/>
          <p:nvPr/>
        </p:nvSpPr>
        <p:spPr>
          <a:xfrm>
            <a:off x="6781388" y="338142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BA7C6C-EF36-4230-9E0B-EA87AD301FC7}"/>
              </a:ext>
            </a:extLst>
          </p:cNvPr>
          <p:cNvSpPr txBox="1"/>
          <p:nvPr/>
        </p:nvSpPr>
        <p:spPr>
          <a:xfrm>
            <a:off x="2124758" y="3711209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B25D3B-B471-41BD-9A89-F5AB08284E78}"/>
              </a:ext>
            </a:extLst>
          </p:cNvPr>
          <p:cNvSpPr txBox="1"/>
          <p:nvPr/>
        </p:nvSpPr>
        <p:spPr>
          <a:xfrm>
            <a:off x="4547088" y="3426472"/>
            <a:ext cx="567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6145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825527-0C5B-4E33-9340-0F0ACF99E947}"/>
              </a:ext>
            </a:extLst>
          </p:cNvPr>
          <p:cNvSpPr/>
          <p:nvPr/>
        </p:nvSpPr>
        <p:spPr>
          <a:xfrm>
            <a:off x="2793206" y="1400175"/>
            <a:ext cx="6682869" cy="142875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A1AD4-34BA-451B-843B-4CA51844189E}"/>
              </a:ext>
            </a:extLst>
          </p:cNvPr>
          <p:cNvCxnSpPr/>
          <p:nvPr/>
        </p:nvCxnSpPr>
        <p:spPr>
          <a:xfrm flipH="1">
            <a:off x="5039917" y="1400175"/>
            <a:ext cx="27383" cy="1428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BEE04C-2484-434F-B0FC-EE5BE649959B}"/>
              </a:ext>
            </a:extLst>
          </p:cNvPr>
          <p:cNvCxnSpPr/>
          <p:nvPr/>
        </p:nvCxnSpPr>
        <p:spPr>
          <a:xfrm>
            <a:off x="7265193" y="1380167"/>
            <a:ext cx="0" cy="14487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186606-B1B3-4C74-817D-4464CAF9200C}"/>
              </a:ext>
            </a:extLst>
          </p:cNvPr>
          <p:cNvCxnSpPr>
            <a:cxnSpLocks/>
          </p:cNvCxnSpPr>
          <p:nvPr/>
        </p:nvCxnSpPr>
        <p:spPr>
          <a:xfrm flipH="1">
            <a:off x="7265193" y="1400175"/>
            <a:ext cx="2212183" cy="1428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A84796-3C1F-412D-8903-FF9B9C759A75}"/>
              </a:ext>
            </a:extLst>
          </p:cNvPr>
          <p:cNvCxnSpPr>
            <a:cxnSpLocks/>
          </p:cNvCxnSpPr>
          <p:nvPr/>
        </p:nvCxnSpPr>
        <p:spPr>
          <a:xfrm flipH="1">
            <a:off x="5114872" y="1457325"/>
            <a:ext cx="2136034" cy="1371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2DB1DE-9089-43E3-8CEC-2E20F9C69D63}"/>
              </a:ext>
            </a:extLst>
          </p:cNvPr>
          <p:cNvCxnSpPr>
            <a:cxnSpLocks/>
          </p:cNvCxnSpPr>
          <p:nvPr/>
        </p:nvCxnSpPr>
        <p:spPr>
          <a:xfrm flipH="1">
            <a:off x="2834879" y="1457325"/>
            <a:ext cx="2205038" cy="13430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CAD4C9-383E-4926-941F-2E8A8AB052C9}"/>
              </a:ext>
            </a:extLst>
          </p:cNvPr>
          <p:cNvSpPr txBox="1"/>
          <p:nvPr/>
        </p:nvSpPr>
        <p:spPr>
          <a:xfrm>
            <a:off x="2294346" y="75967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69207-1052-4B24-B6CC-81D299B62A02}"/>
              </a:ext>
            </a:extLst>
          </p:cNvPr>
          <p:cNvSpPr txBox="1"/>
          <p:nvPr/>
        </p:nvSpPr>
        <p:spPr>
          <a:xfrm>
            <a:off x="9478662" y="2413425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2DF72-8184-4BF5-BF4C-A58B210D9809}"/>
              </a:ext>
            </a:extLst>
          </p:cNvPr>
          <p:cNvSpPr txBox="1"/>
          <p:nvPr/>
        </p:nvSpPr>
        <p:spPr>
          <a:xfrm>
            <a:off x="6781388" y="2082547"/>
            <a:ext cx="46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DAC39-4463-4C3E-A8FB-25856291EA38}"/>
              </a:ext>
            </a:extLst>
          </p:cNvPr>
          <p:cNvSpPr txBox="1"/>
          <p:nvPr/>
        </p:nvSpPr>
        <p:spPr>
          <a:xfrm>
            <a:off x="2210995" y="2413426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106C8-9017-4FD8-B56F-68C6A90897EA}"/>
              </a:ext>
            </a:extLst>
          </p:cNvPr>
          <p:cNvSpPr txBox="1"/>
          <p:nvPr/>
        </p:nvSpPr>
        <p:spPr>
          <a:xfrm>
            <a:off x="4633325" y="2128689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408572-2620-4062-A127-403AD37A5012}"/>
              </a:ext>
            </a:extLst>
          </p:cNvPr>
          <p:cNvSpPr txBox="1"/>
          <p:nvPr/>
        </p:nvSpPr>
        <p:spPr>
          <a:xfrm>
            <a:off x="9477375" y="786944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0385ED-E2A9-4DBB-99D4-7550ACB7F1A0}"/>
              </a:ext>
            </a:extLst>
          </p:cNvPr>
          <p:cNvSpPr txBox="1"/>
          <p:nvPr/>
        </p:nvSpPr>
        <p:spPr>
          <a:xfrm>
            <a:off x="6994926" y="745242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B8394-BBE1-4741-A484-BF8A349023AE}"/>
              </a:ext>
            </a:extLst>
          </p:cNvPr>
          <p:cNvSpPr txBox="1"/>
          <p:nvPr/>
        </p:nvSpPr>
        <p:spPr>
          <a:xfrm>
            <a:off x="4696508" y="699433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5571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16142-8CD1-4699-862C-0F115B6128A2}"/>
              </a:ext>
            </a:extLst>
          </p:cNvPr>
          <p:cNvSpPr/>
          <p:nvPr/>
        </p:nvSpPr>
        <p:spPr>
          <a:xfrm>
            <a:off x="2793206" y="1400175"/>
            <a:ext cx="6677025" cy="42672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C75ED-EDDF-42AB-A9AF-4F61C4CED6AF}"/>
              </a:ext>
            </a:extLst>
          </p:cNvPr>
          <p:cNvCxnSpPr/>
          <p:nvPr/>
        </p:nvCxnSpPr>
        <p:spPr>
          <a:xfrm>
            <a:off x="5067300" y="1400175"/>
            <a:ext cx="0" cy="426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BDF23-CE9E-4437-AD7A-8F5A9F13F9A1}"/>
              </a:ext>
            </a:extLst>
          </p:cNvPr>
          <p:cNvCxnSpPr/>
          <p:nvPr/>
        </p:nvCxnSpPr>
        <p:spPr>
          <a:xfrm>
            <a:off x="7265193" y="1380167"/>
            <a:ext cx="0" cy="426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042381-8A33-4C6F-B16F-0F39D73CE665}"/>
              </a:ext>
            </a:extLst>
          </p:cNvPr>
          <p:cNvCxnSpPr>
            <a:cxnSpLocks/>
          </p:cNvCxnSpPr>
          <p:nvPr/>
        </p:nvCxnSpPr>
        <p:spPr>
          <a:xfrm flipH="1">
            <a:off x="2786062" y="2828925"/>
            <a:ext cx="66770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C60A60-CD5F-4ABD-AFD0-4A22959A9E38}"/>
              </a:ext>
            </a:extLst>
          </p:cNvPr>
          <p:cNvCxnSpPr>
            <a:cxnSpLocks/>
          </p:cNvCxnSpPr>
          <p:nvPr/>
        </p:nvCxnSpPr>
        <p:spPr>
          <a:xfrm flipH="1">
            <a:off x="2800350" y="4233862"/>
            <a:ext cx="66770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9D3C6A-E33E-406F-8A40-BCD724F9224F}"/>
              </a:ext>
            </a:extLst>
          </p:cNvPr>
          <p:cNvCxnSpPr>
            <a:cxnSpLocks/>
          </p:cNvCxnSpPr>
          <p:nvPr/>
        </p:nvCxnSpPr>
        <p:spPr>
          <a:xfrm flipH="1">
            <a:off x="2800350" y="1400175"/>
            <a:ext cx="6677025" cy="426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6CD4B8-F647-49A1-853A-6C362EB99576}"/>
              </a:ext>
            </a:extLst>
          </p:cNvPr>
          <p:cNvCxnSpPr>
            <a:cxnSpLocks/>
          </p:cNvCxnSpPr>
          <p:nvPr/>
        </p:nvCxnSpPr>
        <p:spPr>
          <a:xfrm flipH="1">
            <a:off x="5067300" y="2828925"/>
            <a:ext cx="4395787" cy="28527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1DC4C0-D42C-4643-B2F4-CB3256BFF17B}"/>
              </a:ext>
            </a:extLst>
          </p:cNvPr>
          <p:cNvCxnSpPr>
            <a:cxnSpLocks/>
          </p:cNvCxnSpPr>
          <p:nvPr/>
        </p:nvCxnSpPr>
        <p:spPr>
          <a:xfrm flipH="1">
            <a:off x="2855118" y="1457325"/>
            <a:ext cx="4395787" cy="28527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BF1B77-975C-47C9-B389-C9D3741BB4C3}"/>
              </a:ext>
            </a:extLst>
          </p:cNvPr>
          <p:cNvCxnSpPr>
            <a:cxnSpLocks/>
          </p:cNvCxnSpPr>
          <p:nvPr/>
        </p:nvCxnSpPr>
        <p:spPr>
          <a:xfrm flipH="1">
            <a:off x="7265194" y="4200526"/>
            <a:ext cx="2197893" cy="15359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EBC850-6A07-4E95-B550-67B1F9C2862F}"/>
              </a:ext>
            </a:extLst>
          </p:cNvPr>
          <p:cNvCxnSpPr>
            <a:cxnSpLocks/>
          </p:cNvCxnSpPr>
          <p:nvPr/>
        </p:nvCxnSpPr>
        <p:spPr>
          <a:xfrm flipH="1">
            <a:off x="2834879" y="1457325"/>
            <a:ext cx="2205038" cy="13430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DBA2E2-9F61-4919-9A51-4AB6D87D6088}"/>
              </a:ext>
            </a:extLst>
          </p:cNvPr>
          <p:cNvSpPr txBox="1"/>
          <p:nvPr/>
        </p:nvSpPr>
        <p:spPr>
          <a:xfrm>
            <a:off x="2294346" y="75967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38150-6B18-46BB-9D15-47978FA86AE1}"/>
              </a:ext>
            </a:extLst>
          </p:cNvPr>
          <p:cNvSpPr txBox="1"/>
          <p:nvPr/>
        </p:nvSpPr>
        <p:spPr>
          <a:xfrm>
            <a:off x="9478662" y="2413425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620C4-DFA2-47DC-8691-71FBA39EA211}"/>
              </a:ext>
            </a:extLst>
          </p:cNvPr>
          <p:cNvSpPr txBox="1"/>
          <p:nvPr/>
        </p:nvSpPr>
        <p:spPr>
          <a:xfrm>
            <a:off x="6781388" y="2082547"/>
            <a:ext cx="46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73C05-7052-4726-BF83-9DDBB5DD4328}"/>
              </a:ext>
            </a:extLst>
          </p:cNvPr>
          <p:cNvSpPr txBox="1"/>
          <p:nvPr/>
        </p:nvSpPr>
        <p:spPr>
          <a:xfrm>
            <a:off x="2210995" y="2413426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B6E84-82A5-4203-9842-50A908607A23}"/>
              </a:ext>
            </a:extLst>
          </p:cNvPr>
          <p:cNvSpPr txBox="1"/>
          <p:nvPr/>
        </p:nvSpPr>
        <p:spPr>
          <a:xfrm>
            <a:off x="4633325" y="2128689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3B8BE-58F8-42B2-A4AC-C0A95C5E8E36}"/>
              </a:ext>
            </a:extLst>
          </p:cNvPr>
          <p:cNvSpPr txBox="1"/>
          <p:nvPr/>
        </p:nvSpPr>
        <p:spPr>
          <a:xfrm>
            <a:off x="9477375" y="786944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B8C43-9082-4F94-9C6B-3BDB8CCBAC40}"/>
              </a:ext>
            </a:extLst>
          </p:cNvPr>
          <p:cNvSpPr txBox="1"/>
          <p:nvPr/>
        </p:nvSpPr>
        <p:spPr>
          <a:xfrm>
            <a:off x="6994926" y="745242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D52ECA-32C6-4229-9EE4-DE5AACB2CDA1}"/>
              </a:ext>
            </a:extLst>
          </p:cNvPr>
          <p:cNvSpPr txBox="1"/>
          <p:nvPr/>
        </p:nvSpPr>
        <p:spPr>
          <a:xfrm>
            <a:off x="4696508" y="699433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3AA0-DAB6-4BE9-84FD-AC155E537735}"/>
              </a:ext>
            </a:extLst>
          </p:cNvPr>
          <p:cNvSpPr txBox="1"/>
          <p:nvPr/>
        </p:nvSpPr>
        <p:spPr>
          <a:xfrm>
            <a:off x="2294345" y="561093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FA9207-1F90-446D-BF82-5368A3BF21D1}"/>
              </a:ext>
            </a:extLst>
          </p:cNvPr>
          <p:cNvSpPr txBox="1"/>
          <p:nvPr/>
        </p:nvSpPr>
        <p:spPr>
          <a:xfrm>
            <a:off x="9398794" y="560855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518595-647E-4960-AC25-4DF49F22A83B}"/>
              </a:ext>
            </a:extLst>
          </p:cNvPr>
          <p:cNvSpPr txBox="1"/>
          <p:nvPr/>
        </p:nvSpPr>
        <p:spPr>
          <a:xfrm>
            <a:off x="7022842" y="5647367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8CE7B-27FE-40B2-97AD-DD56CECD110B}"/>
              </a:ext>
            </a:extLst>
          </p:cNvPr>
          <p:cNvSpPr txBox="1"/>
          <p:nvPr/>
        </p:nvSpPr>
        <p:spPr>
          <a:xfrm>
            <a:off x="4830980" y="5608557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EF53B1-8BBB-439E-BB4E-8AB143BF612D}"/>
              </a:ext>
            </a:extLst>
          </p:cNvPr>
          <p:cNvSpPr txBox="1"/>
          <p:nvPr/>
        </p:nvSpPr>
        <p:spPr>
          <a:xfrm>
            <a:off x="9477375" y="3765977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6F47BE-232E-4C0C-8E1B-22C52F8FFB8F}"/>
              </a:ext>
            </a:extLst>
          </p:cNvPr>
          <p:cNvSpPr txBox="1"/>
          <p:nvPr/>
        </p:nvSpPr>
        <p:spPr>
          <a:xfrm>
            <a:off x="6781388" y="338142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B70B52-420A-4189-906E-DB2D82E24560}"/>
              </a:ext>
            </a:extLst>
          </p:cNvPr>
          <p:cNvSpPr txBox="1"/>
          <p:nvPr/>
        </p:nvSpPr>
        <p:spPr>
          <a:xfrm>
            <a:off x="2124758" y="3711209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7AB42-708E-4980-9878-4CB5FD12E916}"/>
              </a:ext>
            </a:extLst>
          </p:cNvPr>
          <p:cNvSpPr txBox="1"/>
          <p:nvPr/>
        </p:nvSpPr>
        <p:spPr>
          <a:xfrm>
            <a:off x="4547088" y="3426472"/>
            <a:ext cx="567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5369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E74472-C2F3-4B9F-B9A5-46EAFDE31EB0}"/>
              </a:ext>
            </a:extLst>
          </p:cNvPr>
          <p:cNvSpPr/>
          <p:nvPr/>
        </p:nvSpPr>
        <p:spPr>
          <a:xfrm>
            <a:off x="2793206" y="1400175"/>
            <a:ext cx="6677025" cy="42672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595835-BA92-4BFC-BC35-428CDB7E4AE2}"/>
              </a:ext>
            </a:extLst>
          </p:cNvPr>
          <p:cNvCxnSpPr/>
          <p:nvPr/>
        </p:nvCxnSpPr>
        <p:spPr>
          <a:xfrm>
            <a:off x="5067300" y="1400175"/>
            <a:ext cx="0" cy="426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E5BC4-1D3B-4459-86CA-83D972002518}"/>
              </a:ext>
            </a:extLst>
          </p:cNvPr>
          <p:cNvCxnSpPr/>
          <p:nvPr/>
        </p:nvCxnSpPr>
        <p:spPr>
          <a:xfrm>
            <a:off x="7265193" y="1380167"/>
            <a:ext cx="0" cy="426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4EDCAD-0CDB-4DD4-9B39-59BAD62BFECF}"/>
              </a:ext>
            </a:extLst>
          </p:cNvPr>
          <p:cNvCxnSpPr>
            <a:cxnSpLocks/>
          </p:cNvCxnSpPr>
          <p:nvPr/>
        </p:nvCxnSpPr>
        <p:spPr>
          <a:xfrm flipH="1">
            <a:off x="2786062" y="2828925"/>
            <a:ext cx="66770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C90F5C-9C18-4D0A-87A9-967DC6340255}"/>
              </a:ext>
            </a:extLst>
          </p:cNvPr>
          <p:cNvCxnSpPr>
            <a:cxnSpLocks/>
          </p:cNvCxnSpPr>
          <p:nvPr/>
        </p:nvCxnSpPr>
        <p:spPr>
          <a:xfrm flipH="1">
            <a:off x="2800350" y="4233862"/>
            <a:ext cx="66770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E01850-A8DA-400B-866E-B5DB6D70F9C6}"/>
              </a:ext>
            </a:extLst>
          </p:cNvPr>
          <p:cNvCxnSpPr>
            <a:cxnSpLocks/>
          </p:cNvCxnSpPr>
          <p:nvPr/>
        </p:nvCxnSpPr>
        <p:spPr>
          <a:xfrm flipH="1">
            <a:off x="2800350" y="1400175"/>
            <a:ext cx="6677025" cy="426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05F653-CF51-4C04-9BD9-F6805766C32A}"/>
              </a:ext>
            </a:extLst>
          </p:cNvPr>
          <p:cNvCxnSpPr>
            <a:cxnSpLocks/>
          </p:cNvCxnSpPr>
          <p:nvPr/>
        </p:nvCxnSpPr>
        <p:spPr>
          <a:xfrm flipH="1">
            <a:off x="5067300" y="2828925"/>
            <a:ext cx="4395787" cy="28527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1664AD-20AE-4653-A8FF-99DD4F6058C5}"/>
              </a:ext>
            </a:extLst>
          </p:cNvPr>
          <p:cNvCxnSpPr>
            <a:cxnSpLocks/>
          </p:cNvCxnSpPr>
          <p:nvPr/>
        </p:nvCxnSpPr>
        <p:spPr>
          <a:xfrm flipH="1">
            <a:off x="2855118" y="1457325"/>
            <a:ext cx="4395787" cy="28527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881477-FBAA-48BE-8BB4-05ED1364CDBE}"/>
              </a:ext>
            </a:extLst>
          </p:cNvPr>
          <p:cNvCxnSpPr>
            <a:cxnSpLocks/>
          </p:cNvCxnSpPr>
          <p:nvPr/>
        </p:nvCxnSpPr>
        <p:spPr>
          <a:xfrm flipH="1">
            <a:off x="7265194" y="4200526"/>
            <a:ext cx="2197893" cy="15359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3CE78-342C-4042-B91F-91D40F9075E3}"/>
              </a:ext>
            </a:extLst>
          </p:cNvPr>
          <p:cNvCxnSpPr>
            <a:cxnSpLocks/>
          </p:cNvCxnSpPr>
          <p:nvPr/>
        </p:nvCxnSpPr>
        <p:spPr>
          <a:xfrm flipH="1">
            <a:off x="2834879" y="1457325"/>
            <a:ext cx="2205038" cy="13430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3027C8-20E5-4523-AE5A-D627F2E804F3}"/>
              </a:ext>
            </a:extLst>
          </p:cNvPr>
          <p:cNvSpPr txBox="1"/>
          <p:nvPr/>
        </p:nvSpPr>
        <p:spPr>
          <a:xfrm>
            <a:off x="2294346" y="75967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178E7-626C-473B-9E70-D747670BBEF8}"/>
              </a:ext>
            </a:extLst>
          </p:cNvPr>
          <p:cNvSpPr txBox="1"/>
          <p:nvPr/>
        </p:nvSpPr>
        <p:spPr>
          <a:xfrm>
            <a:off x="9478662" y="2413425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6CD8F-6067-4DF7-9C27-6FD93C15F2EB}"/>
              </a:ext>
            </a:extLst>
          </p:cNvPr>
          <p:cNvSpPr txBox="1"/>
          <p:nvPr/>
        </p:nvSpPr>
        <p:spPr>
          <a:xfrm>
            <a:off x="6781388" y="2082547"/>
            <a:ext cx="46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B807B-7AE0-4EA4-9D64-599B3232578F}"/>
              </a:ext>
            </a:extLst>
          </p:cNvPr>
          <p:cNvSpPr txBox="1"/>
          <p:nvPr/>
        </p:nvSpPr>
        <p:spPr>
          <a:xfrm>
            <a:off x="2210995" y="2413426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5FBCC-8C78-4509-ACBF-9D27E85A9CE4}"/>
              </a:ext>
            </a:extLst>
          </p:cNvPr>
          <p:cNvSpPr txBox="1"/>
          <p:nvPr/>
        </p:nvSpPr>
        <p:spPr>
          <a:xfrm>
            <a:off x="4633325" y="2128689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947F7-1311-4F99-A711-266D38EC3771}"/>
              </a:ext>
            </a:extLst>
          </p:cNvPr>
          <p:cNvSpPr txBox="1"/>
          <p:nvPr/>
        </p:nvSpPr>
        <p:spPr>
          <a:xfrm>
            <a:off x="9477375" y="786944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F01D71-46BE-4004-B996-EBAD1FDA4BC1}"/>
              </a:ext>
            </a:extLst>
          </p:cNvPr>
          <p:cNvSpPr txBox="1"/>
          <p:nvPr/>
        </p:nvSpPr>
        <p:spPr>
          <a:xfrm>
            <a:off x="6994926" y="745242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C7C08-620D-4DFC-86CF-927595118D5B}"/>
              </a:ext>
            </a:extLst>
          </p:cNvPr>
          <p:cNvSpPr txBox="1"/>
          <p:nvPr/>
        </p:nvSpPr>
        <p:spPr>
          <a:xfrm>
            <a:off x="4696508" y="699433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82746-2CE8-472A-92CA-80E0331AF01D}"/>
              </a:ext>
            </a:extLst>
          </p:cNvPr>
          <p:cNvSpPr txBox="1"/>
          <p:nvPr/>
        </p:nvSpPr>
        <p:spPr>
          <a:xfrm>
            <a:off x="2294345" y="5610937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337C72-3DBE-49CD-9455-C03A15884AFB}"/>
              </a:ext>
            </a:extLst>
          </p:cNvPr>
          <p:cNvSpPr txBox="1"/>
          <p:nvPr/>
        </p:nvSpPr>
        <p:spPr>
          <a:xfrm>
            <a:off x="9398794" y="5608557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472C8-4302-4DE9-8C14-282BB88904A9}"/>
              </a:ext>
            </a:extLst>
          </p:cNvPr>
          <p:cNvSpPr txBox="1"/>
          <p:nvPr/>
        </p:nvSpPr>
        <p:spPr>
          <a:xfrm>
            <a:off x="7022842" y="5647367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C29A2-AFAD-4C6A-AFBA-FEEA204C938B}"/>
              </a:ext>
            </a:extLst>
          </p:cNvPr>
          <p:cNvSpPr txBox="1"/>
          <p:nvPr/>
        </p:nvSpPr>
        <p:spPr>
          <a:xfrm>
            <a:off x="4830980" y="5608557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F5E45-9702-418B-B65D-7886C7F6A8C1}"/>
              </a:ext>
            </a:extLst>
          </p:cNvPr>
          <p:cNvSpPr txBox="1"/>
          <p:nvPr/>
        </p:nvSpPr>
        <p:spPr>
          <a:xfrm>
            <a:off x="9477375" y="3765977"/>
            <a:ext cx="380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97C90E-D670-4CEA-BB22-0133598FC135}"/>
              </a:ext>
            </a:extLst>
          </p:cNvPr>
          <p:cNvSpPr txBox="1"/>
          <p:nvPr/>
        </p:nvSpPr>
        <p:spPr>
          <a:xfrm>
            <a:off x="6781388" y="338142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7794D-40EC-49AC-AEC3-A066CF45F63D}"/>
              </a:ext>
            </a:extLst>
          </p:cNvPr>
          <p:cNvSpPr txBox="1"/>
          <p:nvPr/>
        </p:nvSpPr>
        <p:spPr>
          <a:xfrm>
            <a:off x="2124758" y="3711209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35119-2C1D-4563-9E9E-681A6E757764}"/>
              </a:ext>
            </a:extLst>
          </p:cNvPr>
          <p:cNvSpPr txBox="1"/>
          <p:nvPr/>
        </p:nvSpPr>
        <p:spPr>
          <a:xfrm>
            <a:off x="4547088" y="3426472"/>
            <a:ext cx="567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0808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67</Words>
  <Application>Microsoft Office PowerPoint</Application>
  <PresentationFormat>Widescreen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Johnstone  X2017</dc:creator>
  <cp:lastModifiedBy>Toby Johnstone  X2017</cp:lastModifiedBy>
  <cp:revision>4</cp:revision>
  <dcterms:created xsi:type="dcterms:W3CDTF">2019-10-22T15:49:06Z</dcterms:created>
  <dcterms:modified xsi:type="dcterms:W3CDTF">2019-10-24T15:16:13Z</dcterms:modified>
</cp:coreProperties>
</file>