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p>
            <a:r>
              <a:rPr lang="en-US" altLang="zh-CN"/>
              <a:t>Three kites in the sky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63633"/>
            <a:ext cx="9144000" cy="1655762"/>
          </a:xfrm>
        </p:spPr>
        <p:txBody>
          <a:bodyPr/>
          <a:p>
            <a:r>
              <a:rPr lang="en-US" altLang="zh-CN" dirty="0" smtClean="0">
                <a:latin typeface="Comic Sans MS" panose="030F0702030302020204" charset="0"/>
                <a:cs typeface="Comic Sans MS" panose="030F0702030302020204" charset="0"/>
                <a:sym typeface="+mn-ea"/>
              </a:rPr>
              <a:t>Class  Two</a:t>
            </a:r>
            <a:r>
              <a:rPr lang="en-US" altLang="zh-CN" dirty="0" smtClean="0">
                <a:latin typeface="Comic Sans MS" panose="030F0702030302020204" charset="0"/>
                <a:cs typeface="Comic Sans MS" panose="030F0702030302020204" charset="0"/>
                <a:sym typeface="+mn-ea"/>
              </a:rPr>
              <a:t>  Grade Six</a:t>
            </a:r>
            <a:endParaRPr lang="en-US" altLang="zh-CN" dirty="0" smtClean="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r>
              <a:rPr lang="en-US" altLang="zh-CN"/>
              <a:t> </a:t>
            </a:r>
            <a:r>
              <a:rPr lang="zh-CN" altLang="en-US"/>
              <a:t>孙依晨</a:t>
            </a:r>
            <a:r>
              <a:rPr lang="en-US" altLang="zh-CN"/>
              <a:t>  </a:t>
            </a:r>
            <a:r>
              <a:rPr lang="zh-CN" altLang="en-US"/>
              <a:t>张梓玲</a:t>
            </a:r>
            <a:endParaRPr lang="zh-CN" altLang="en-US"/>
          </a:p>
          <a:p>
            <a:r>
              <a:rPr lang="zh-CN" altLang="en-US"/>
              <a:t>许思琪</a:t>
            </a:r>
            <a:endParaRPr lang="zh-CN" altLang="en-US"/>
          </a:p>
        </p:txBody>
      </p:sp>
      <p:pic>
        <p:nvPicPr>
          <p:cNvPr id="4" name="图片 3" descr="webwxgetmsgim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6423025"/>
            <a:ext cx="434975" cy="434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63633"/>
            <a:ext cx="9144000" cy="1655762"/>
          </a:xfrm>
        </p:spPr>
        <p:txBody>
          <a:bodyPr/>
          <a:p>
            <a:r>
              <a:rPr lang="en-US" altLang="zh-CN" dirty="0" smtClean="0">
                <a:latin typeface="Comic Sans MS" panose="030F0702030302020204" charset="0"/>
                <a:cs typeface="Comic Sans MS" panose="030F0702030302020204" charset="0"/>
                <a:sym typeface="+mn-ea"/>
              </a:rPr>
              <a:t>Class  Two</a:t>
            </a:r>
            <a:r>
              <a:rPr lang="en-US" altLang="zh-CN" dirty="0" smtClean="0">
                <a:latin typeface="Comic Sans MS" panose="030F0702030302020204" charset="0"/>
                <a:cs typeface="Comic Sans MS" panose="030F0702030302020204" charset="0"/>
                <a:sym typeface="+mn-ea"/>
              </a:rPr>
              <a:t>  Grade Six</a:t>
            </a:r>
            <a:endParaRPr lang="en-US" altLang="zh-CN" dirty="0" smtClean="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r>
              <a:rPr lang="en-US" altLang="zh-CN"/>
              <a:t> </a:t>
            </a:r>
            <a:r>
              <a:rPr lang="zh-CN" altLang="en-US"/>
              <a:t>孙依晨</a:t>
            </a:r>
            <a:r>
              <a:rPr lang="en-US" altLang="zh-CN"/>
              <a:t>  </a:t>
            </a:r>
            <a:r>
              <a:rPr lang="zh-CN" altLang="en-US"/>
              <a:t>张梓玲</a:t>
            </a:r>
            <a:endParaRPr lang="zh-CN" altLang="en-US"/>
          </a:p>
          <a:p>
            <a:r>
              <a:rPr lang="zh-CN" altLang="en-US"/>
              <a:t>许思琪</a:t>
            </a:r>
            <a:endParaRPr lang="zh-CN" altLang="en-US"/>
          </a:p>
        </p:txBody>
      </p:sp>
      <p:pic>
        <p:nvPicPr>
          <p:cNvPr id="4" name="图片 3" descr="webwxgetmsgimg"/>
          <p:cNvPicPr>
            <a:picLocks noChangeAspect="1"/>
          </p:cNvPicPr>
          <p:nvPr/>
        </p:nvPicPr>
        <p:blipFill>
          <a:blip r:embed="rId2">
            <a:alphaModFix amt="5000"/>
            <a:lum contrast="-6000"/>
          </a:blip>
          <a:stretch>
            <a:fillRect/>
          </a:stretch>
        </p:blipFill>
        <p:spPr>
          <a:xfrm>
            <a:off x="8218170" y="5319395"/>
            <a:ext cx="521335" cy="521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9337df1a06f6edf8502b4cad004b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3540" y="0"/>
            <a:ext cx="6858000" cy="6858000"/>
          </a:xfrm>
          <a:prstGeom prst="rect">
            <a:avLst/>
          </a:prstGeom>
        </p:spPr>
      </p:pic>
      <p:pic>
        <p:nvPicPr>
          <p:cNvPr id="2" name="图片 1" descr="webwxgetmsgimg"/>
          <p:cNvPicPr>
            <a:picLocks noChangeAspect="1"/>
          </p:cNvPicPr>
          <p:nvPr/>
        </p:nvPicPr>
        <p:blipFill>
          <a:blip r:embed="rId2">
            <a:alphaModFix amt="28000"/>
          </a:blip>
          <a:stretch>
            <a:fillRect/>
          </a:stretch>
        </p:blipFill>
        <p:spPr>
          <a:xfrm flipH="1">
            <a:off x="3071495" y="171450"/>
            <a:ext cx="147955" cy="147955"/>
          </a:xfrm>
          <a:prstGeom prst="rect">
            <a:avLst/>
          </a:prstGeom>
        </p:spPr>
      </p:pic>
      <p:pic>
        <p:nvPicPr>
          <p:cNvPr id="3" name="图片 2" descr="webwxgetmsgimg"/>
          <p:cNvPicPr>
            <a:picLocks noChangeAspect="1"/>
          </p:cNvPicPr>
          <p:nvPr/>
        </p:nvPicPr>
        <p:blipFill>
          <a:blip r:embed="rId2">
            <a:alphaModFix amt="20000"/>
            <a:lum bright="36000" contrast="84000"/>
          </a:blip>
          <a:stretch>
            <a:fillRect/>
          </a:stretch>
        </p:blipFill>
        <p:spPr>
          <a:xfrm>
            <a:off x="6186170" y="4371975"/>
            <a:ext cx="61200" cy="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:/Users/86156/Desktop/微信图片_20250428210717.jpg微信图片_2025042821071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936240" y="0"/>
            <a:ext cx="6858000" cy="6858000"/>
          </a:xfrm>
          <a:prstGeom prst="rect">
            <a:avLst/>
          </a:prstGeom>
        </p:spPr>
      </p:pic>
      <p:pic>
        <p:nvPicPr>
          <p:cNvPr id="2" name="图片 1" descr="webwxgetmsgimg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708775" y="919480"/>
            <a:ext cx="88265" cy="88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:/Users/86156/Desktop/微信图片_20250428211030.jpg微信图片_20250428211030"/>
          <p:cNvPicPr>
            <a:picLocks noChangeAspect="1"/>
          </p:cNvPicPr>
          <p:nvPr/>
        </p:nvPicPr>
        <p:blipFill>
          <a:blip r:embed="rId1"/>
          <a:srcRect l="28" r="28"/>
          <a:stretch>
            <a:fillRect/>
          </a:stretch>
        </p:blipFill>
        <p:spPr>
          <a:xfrm>
            <a:off x="1922145" y="0"/>
            <a:ext cx="7973060" cy="6858000"/>
          </a:xfrm>
          <a:prstGeom prst="rect">
            <a:avLst/>
          </a:prstGeom>
        </p:spPr>
      </p:pic>
      <p:pic>
        <p:nvPicPr>
          <p:cNvPr id="2" name="图片 1" descr="webwxgetmsgimg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20520000" flipH="1">
            <a:off x="6154420" y="4759325"/>
            <a:ext cx="76200" cy="7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9a283c82f21bcdf85afa6ea234fea9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6205" y="12700"/>
            <a:ext cx="6858000" cy="6858000"/>
          </a:xfrm>
          <a:prstGeom prst="rect">
            <a:avLst/>
          </a:prstGeom>
        </p:spPr>
      </p:pic>
      <p:pic>
        <p:nvPicPr>
          <p:cNvPr id="2" name="图片 1" descr="webwxgetmsgim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4259580" y="2916555"/>
            <a:ext cx="130810" cy="130810"/>
          </a:xfrm>
          <a:prstGeom prst="rect">
            <a:avLst/>
          </a:prstGeom>
        </p:spPr>
      </p:pic>
      <p:pic>
        <p:nvPicPr>
          <p:cNvPr id="3" name="图片 2" descr="webwxgetmsgim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6026150" y="3011805"/>
            <a:ext cx="106045" cy="417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e16dd06ded5f3bc8c814948d40b0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9145" y="0"/>
            <a:ext cx="5816600" cy="6858000"/>
          </a:xfrm>
          <a:prstGeom prst="rect">
            <a:avLst/>
          </a:prstGeom>
        </p:spPr>
      </p:pic>
      <p:pic>
        <p:nvPicPr>
          <p:cNvPr id="3" name="图片 2" descr="webwxgetmsgim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6184900" y="1441450"/>
            <a:ext cx="85090" cy="85090"/>
          </a:xfrm>
          <a:prstGeom prst="rect">
            <a:avLst/>
          </a:prstGeom>
        </p:spPr>
      </p:pic>
      <p:pic>
        <p:nvPicPr>
          <p:cNvPr id="4" name="图片 3" descr="webwxgetmsgimg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5598160" y="3307080"/>
            <a:ext cx="83820" cy="83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ef68e6a08c328d1d6fb79e04e7442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2" name="图片 1" descr="webwxgetmsgim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4443095" y="3890645"/>
            <a:ext cx="179070" cy="179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8f32d88f6ad430a09a13c23c479be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3" name="图片 2" descr="webwxgetmsgimg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 rot="20160000" flipH="1">
            <a:off x="5480050" y="4316730"/>
            <a:ext cx="106045" cy="106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399315396c18afd27f76e8030994ba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2" name="图片 1" descr="webwxgetmsgimg"/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 rot="20580000">
            <a:off x="2798445" y="1619885"/>
            <a:ext cx="231775" cy="231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宽屏</PresentationFormat>
  <Paragraphs>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Comic Sans MS</vt:lpstr>
      <vt:lpstr>Calibri</vt:lpstr>
      <vt:lpstr>微软雅黑</vt:lpstr>
      <vt:lpstr>Arial Unicode MS</vt:lpstr>
      <vt:lpstr>WPS</vt:lpstr>
      <vt:lpstr>Three kites in the sky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高思雨</dc:creator>
  <cp:lastModifiedBy>86156</cp:lastModifiedBy>
  <cp:revision>5</cp:revision>
  <dcterms:created xsi:type="dcterms:W3CDTF">2023-08-09T12:44:00Z</dcterms:created>
  <dcterms:modified xsi:type="dcterms:W3CDTF">2025-04-28T13:58:00Z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