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0" r:id="rId3"/>
    <p:sldId id="257" r:id="rId4"/>
    <p:sldId id="273" r:id="rId5"/>
    <p:sldId id="272" r:id="rId6"/>
    <p:sldId id="258" r:id="rId7"/>
    <p:sldId id="271" r:id="rId8"/>
    <p:sldId id="259" r:id="rId9"/>
    <p:sldId id="260" r:id="rId10"/>
    <p:sldId id="263" r:id="rId11"/>
    <p:sldId id="262" r:id="rId12"/>
    <p:sldId id="261" r:id="rId13"/>
    <p:sldId id="274" r:id="rId14"/>
    <p:sldId id="264" r:id="rId15"/>
    <p:sldId id="265" r:id="rId16"/>
    <p:sldId id="266" r:id="rId17"/>
    <p:sldId id="268" r:id="rId18"/>
    <p:sldId id="267" r:id="rId19"/>
    <p:sldId id="269" r:id="rId20"/>
    <p:sldId id="284" r:id="rId21"/>
    <p:sldId id="285" r:id="rId22"/>
    <p:sldId id="276" r:id="rId23"/>
    <p:sldId id="275"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A6A71-B85D-46E7-B30E-D98194532953}" v="5" dt="2022-12-05T03:32:34.996"/>
    <p1510:client id="{78D49AE7-C0E6-4DE4-AFB4-7BF153CD01E7}" v="3" dt="2022-12-05T06:03:24.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549" autoAdjust="0"/>
  </p:normalViewPr>
  <p:slideViewPr>
    <p:cSldViewPr snapToGrid="0">
      <p:cViewPr varScale="1">
        <p:scale>
          <a:sx n="108" d="100"/>
          <a:sy n="108" d="100"/>
        </p:scale>
        <p:origin x="6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1.235"/>
    </inkml:context>
    <inkml:brush xml:id="br0">
      <inkml:brushProperty name="width" value="0.05" units="cm"/>
      <inkml:brushProperty name="height" value="0.05" units="cm"/>
    </inkml:brush>
  </inkml:definitions>
  <inkml:trace contextRef="#ctx0" brushRef="#br0">289 1 24575,'-33'0'0,"13"-1"0,0 1 0,-28 4 0,41-2 0,1-1 0,-1 1 0,1 0 0,-1 0 0,1 1 0,0 0 0,0 0 0,0 0 0,0 1 0,1 0 0,-6 4 0,7-5 0,1 0 0,-1 0 0,1 0 0,-1 1 0,1-1 0,0 1 0,0 0 0,1 0 0,-1 0 0,1 0 0,0 0 0,0 1 0,0-1 0,0 0 0,1 1 0,0 0 0,0-1 0,0 1 0,1 0 0,-1-1 0,1 1 0,0 0 0,0-1 0,1 1 0,0 0 0,0-1 0,0 1 0,0 0 0,0-1 0,1 1 0,0-1 0,0 0 0,4 7 0,-3-8 0,-1 0 0,0 0 0,1-1 0,0 1 0,0-1 0,0 1 0,0-1 0,0 0 0,0 0 0,0 0 0,1-1 0,-1 1 0,1-1 0,-1 0 0,6 2 0,61 4 0,-10-1 0,-40-2 0,1-1 0,-1-1 0,42-1 0,13 0 0,-73 0 0,0-1 0,0 0 0,1 1 0,-1 0 0,0-1 0,0 1 0,0 0 0,0 0 0,0 0 0,0 0 0,-1 0 0,1 1 0,0-1 0,0 0 0,-1 1 0,1 0 0,-1-1 0,3 4 0,-1 0 0,-1-1 0,1 1 0,-1 0 0,0 0 0,-1 0 0,1 0 0,1 9 0,-1 2 0,-1 0 0,0 0 0,-1 1 0,-2 18 0,1-31 0,0 0 0,0-1 0,0 1 0,-1 0 0,1-1 0,-1 1 0,1-1 0,-1 0 0,0 1 0,-1-1 0,1 0 0,0 0 0,-1-1 0,0 1 0,0 0 0,0-1 0,0 0 0,0 0 0,0 1 0,0-2 0,-1 1 0,1 0 0,-1-1 0,1 0 0,-1 1 0,0-1 0,1-1 0,-8 2 0,-13 1 0,0-1 0,0-1 0,-38-2 0,27-1 0,17 2 0,2 1 0,0 0 0,0-2 0,0 1 0,0-2 0,0 0 0,1-1 0,-1-1 0,1 0 0,0-2 0,0 1 0,-21-12 0,24 11-1365,1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4.258"/>
    </inkml:context>
    <inkml:brush xml:id="br0">
      <inkml:brushProperty name="width" value="0.05" units="cm"/>
      <inkml:brushProperty name="height" value="0.05" units="cm"/>
    </inkml:brush>
  </inkml:definitions>
  <inkml:trace contextRef="#ctx0" brushRef="#br0">118 21 24575,'-12'0'0,"1"-1"0,1 1 0,-1 0 0,1 1 0,0 1 0,-16 3 0,25-5 0,-1 1 0,0-1 0,1 1 0,-1 0 0,1 0 0,0-1 0,-1 1 0,1 0 0,0 0 0,-1 0 0,1 1 0,0-1 0,0 0 0,0 0 0,0 1 0,0-1 0,0 0 0,0 1 0,1-1 0,-1 1 0,0-1 0,1 1 0,-1-1 0,1 1 0,0 0 0,-1-1 0,1 1 0,0 0 0,0-1 0,0 1 0,0-1 0,0 1 0,1 0 0,-1-1 0,0 1 0,1-1 0,-1 1 0,1 0 0,0-1 0,-1 1 0,1-1 0,2 3 0,-2-1 0,2 0 0,-1-1 0,0 1 0,0 0 0,1-1 0,-1 1 0,1-1 0,0 0 0,0 0 0,0 0 0,0 0 0,0-1 0,0 1 0,1-1 0,-1 1 0,0-1 0,7 1 0,-5-1 0,0 1 0,0 0 0,-1 0 0,1 0 0,0 0 0,-1 1 0,7 5 0,-3-2 0,0 1 0,1-1 0,-1-1 0,1 1 0,1-2 0,9 5 0,-16-8 0,0 0 0,1 0 0,-1 0 0,1 0 0,-1-1 0,0 1 0,1-1 0,-1 0 0,7 0 0,-8-1 0,-1 1 0,1-1 0,-1 1 0,1-1 0,-1 1 0,0-1 0,1 0 0,-1 1 0,0-1 0,1 0 0,-1 0 0,0 0 0,0 0 0,0 0 0,0 0 0,0-1 0,0 1 0,0 0 0,-1 0 0,1-1 0,0 1 0,-1 0 0,2-2 0,-2-1 0,1 0 0,0 0 0,-1 0 0,0 0 0,0 0 0,0 0 0,0 0 0,-1 0 0,0 0 0,1 0 0,-1 1 0,-1-1 0,1 0 0,-1 0 0,1 1 0,-4-6 0,2 3 0,-1 0 0,0 1 0,0-1 0,0 1 0,0 0 0,-1 0 0,1 0 0,-12-7 0,-5 1-7,17 9-163,-1 0 0,1 0 1,0-1-1,0 1 0,0-1 0,0 0 1,-5-5-1,2-2-6656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6.179"/>
    </inkml:context>
    <inkml:brush xml:id="br0">
      <inkml:brushProperty name="width" value="0.05" units="cm"/>
      <inkml:brushProperty name="height" value="0.05" units="cm"/>
    </inkml:brush>
  </inkml:definitions>
  <inkml:trace contextRef="#ctx0" brushRef="#br0">1 1 24575,'13'0'0,"1"2"0,0-1 0,0 2 0,-1 0 0,0 0 0,1 1 0,-1 1 0,-1 0 0,1 1 0,-1 0 0,0 1 0,0 1 0,-1-1 0,0 2 0,14 13 0,51 54 0,-17-20 0,-30-31-1365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7.413"/>
    </inkml:context>
    <inkml:brush xml:id="br0">
      <inkml:brushProperty name="width" value="0.05" units="cm"/>
      <inkml:brushProperty name="height" value="0.05" units="cm"/>
    </inkml:brush>
  </inkml:definitions>
  <inkml:trace contextRef="#ctx0" brushRef="#br0">313 0 24575,'-1'3'0,"1"-1"0,-1 0 0,0 0 0,0 0 0,0 0 0,-1 0 0,1 0 0,0 0 0,-1-1 0,1 1 0,-1 0 0,1-1 0,-1 1 0,0-1 0,-3 3 0,-36 22 0,35-22 0,-87 58 0,40-35 0,46-24 0,-1 0 0,0 1 0,1 0 0,0 0 0,0 0 0,0 1 0,1 0 0,0 0 0,-9 10 0,6-5-1365,1-2-5461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9.152"/>
    </inkml:context>
    <inkml:brush xml:id="br0">
      <inkml:brushProperty name="width" value="0.05" units="cm"/>
      <inkml:brushProperty name="height" value="0.05" units="cm"/>
    </inkml:brush>
  </inkml:definitions>
  <inkml:trace contextRef="#ctx0" brushRef="#br0">1 1 24575,'1'9'0,"2"1"0,-1-1 0,1 1 0,0-1 0,1 0 0,0 0 0,0-1 0,1 1 0,1-1 0,-1 0 0,1 0 0,8 8 0,29 47 0,-15-16 77,-20-36-437,-1 1-1,0 0 0,6 14 1,-9-13-6466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10.230"/>
    </inkml:context>
    <inkml:brush xml:id="br0">
      <inkml:brushProperty name="width" value="0.05" units="cm"/>
      <inkml:brushProperty name="height" value="0.05" units="cm"/>
    </inkml:brush>
  </inkml:definitions>
  <inkml:trace contextRef="#ctx0" brushRef="#br0">1 228 24575,'58'-11'0,"-22"2"0,-15 6 0,0-2 0,0-1 0,0 0 0,-1-1 0,23-12 0,-34 13 0,-1 0 0,0-1 0,0 0 0,-1 0 0,0-1 0,0 0 0,-1 0 0,0-1 0,9-16 0,5-31-1365,-18 41-5461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09:59.5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0,'7'2,"1"1,-1-1,0 1,0 1,0-1,12 9,-10-7,12 5,1-1,-1-1,2-1,-1-1,1-1,38 4,-34-5,17 0,0-1,66-6,51 3,-89 9,-39-4,53 1,27-4,98-5,-190 0,1-1,22-8,-27 7,1 0,-1 2,35-4,-34 6,0-1,-1-1,32-10,-33 8,1 1,1 0,-1 1,23 0,-6-1,-21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02.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0 118,'147'12,"-83"-4,-6 0,-35-3,0-2,25 0,124 15,-151-16,-1 0,1 2,29 8,-29-7,-1 0,1-2,34 3,154 13,-36 0,-137-17,1 1,49 11,23 3,138-13,-131-6,36-19,-75 21,95-14,-130 10,69 2,-74 3,0-1,61-10,-35-1,72-17,133-30,-267 58,66-18,2 2,0 4,118-6,-161 16,0 0,0-2,28-7,-28 5,-1 1,1 1,32-1,-29 4,1-2,53-12,-54 9,1 1,56-3,71 6,132 6,-219 5,-47-5,49 2,80 13,1 0,-120-17,-1 1,45 11,-45-7,0-2,48 2,-45-4,-23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07.6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0 173,'173'-2,"184"5,-278 5,-43-3,46 0,1063-5,-1114-2,0-1,56-14,13-1,-55 11,0-3,55-18,-92 25,17-2,-1 2,0 0,1 1,0 1,40 5,8-1,65-6,148 6,-63 28,-102-9,12 2,-73-19,-2 4,1 1,87 29,-122-33,1 0,41 4,-26-4,35 4,132 3,-192-13,100-1,135 16,-128-9,-88-6,-1 1,48 8,-29-2,0-2,1-3,63-5,-8 0,542 3,-633-1,1-1,27-6,8-1,88-20,-30 5,38 5,4 0,23 0,-148 16,0 1,33 1,-37 2,0-1,0-2,39-7,-24 0,0-1,1 1,0 2,80-4,-73 10,79-12,-85 9,70 2,-74 3,0-2,62-9,-46 3,0 3,1 2,59 5,-5 0,971-3,-896 10,4 0,717-11,-769-9,3 0,139-4,165 7,-248 10,935-3,-1100-2,-1-1,0-2,52-14,-46 9,65-8,-24 9,-36 4,53-2,732 8,-636 19,-50-23,109 6,-215 1,0 3,37 12,-11-3,-8 1,-38-12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14.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26,'60'1,"-27"0,0-1,-1-1,1-2,34-7,-32 4,1 2,0 1,0 2,48 5,6-2,998-2,-1019 10,-5 0,109 10,-21-1,-91-11,-30-3,49 1,-61-5,1 1,-1 0,37 12,-36-9,-1 0,1-2,36 3,1266-7,-1115 21,-24-1,1215-20,-1169 21,2659-21,-2698-18,-130 18,91-13,-100 9,73 2,-71 3,66-7,-71 2,62 3,-70 2,0-1,66-10,-58 4,0 3,1 2,62 5,-10-1,1765-2,-1723-10,-3 0,-2 12,107-4,-156-6,58-3,1021 12,-988-21,881 21,-1045-2,-1-1,-1-1,1 0,24-8,18-4,-43 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16.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21,'1147'0,"-956"-20,497 21,-498 18,421-19,-594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2.536"/>
    </inkml:context>
    <inkml:brush xml:id="br0">
      <inkml:brushProperty name="width" value="0.05" units="cm"/>
      <inkml:brushProperty name="height" value="0.05" units="cm"/>
    </inkml:brush>
  </inkml:definitions>
  <inkml:trace contextRef="#ctx0" brushRef="#br0">0 0 24575,'0'4'0,"0"3"0,0 5 0,0 3 0,0 3 0,4-3 0,0 1 0,0-4-8191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1.235"/>
    </inkml:context>
    <inkml:brush xml:id="br0">
      <inkml:brushProperty name="width" value="0.05" units="cm"/>
      <inkml:brushProperty name="height" value="0.05" units="cm"/>
    </inkml:brush>
  </inkml:definitions>
  <inkml:trace contextRef="#ctx0" brushRef="#br0">289 1 24575,'-33'0'0,"13"-1"0,0 1 0,-28 4 0,41-2 0,1-1 0,-1 1 0,1 0 0,-1 0 0,1 1 0,0 0 0,0 0 0,0 0 0,0 1 0,1 0 0,-6 4 0,7-5 0,1 0 0,-1 0 0,1 0 0,-1 1 0,1-1 0,0 1 0,0 0 0,1 0 0,-1 0 0,1 0 0,0 0 0,0 1 0,0-1 0,0 0 0,1 1 0,0 0 0,0-1 0,0 1 0,1 0 0,-1-1 0,1 1 0,0 0 0,0-1 0,1 1 0,0 0 0,0-1 0,0 1 0,0 0 0,0-1 0,1 1 0,0-1 0,0 0 0,4 7 0,-3-8 0,-1 0 0,0 0 0,1-1 0,0 1 0,0-1 0,0 1 0,0-1 0,0 0 0,0 0 0,0 0 0,1-1 0,-1 1 0,1-1 0,-1 0 0,6 2 0,61 4 0,-10-1 0,-40-2 0,1-1 0,-1-1 0,42-1 0,13 0 0,-73 0 0,0-1 0,0 0 0,1 1 0,-1 0 0,0-1 0,0 1 0,0 0 0,0 0 0,0 0 0,0 0 0,-1 0 0,1 1 0,0-1 0,0 0 0,-1 1 0,1 0 0,-1-1 0,3 4 0,-1 0 0,-1-1 0,1 1 0,-1 0 0,0 0 0,-1 0 0,1 0 0,1 9 0,-1 2 0,-1 0 0,0 0 0,-1 1 0,-2 18 0,1-31 0,0 0 0,0-1 0,0 1 0,-1 0 0,1-1 0,-1 1 0,1-1 0,-1 0 0,0 1 0,-1-1 0,1 0 0,0 0 0,-1-1 0,0 1 0,0 0 0,0-1 0,0 0 0,0 0 0,0 1 0,0-2 0,-1 1 0,1 0 0,-1-1 0,1 0 0,-1 1 0,0-1 0,1-1 0,-8 2 0,-13 1 0,0-1 0,0-1 0,-38-2 0,27-1 0,17 2 0,2 1 0,0 0 0,0-2 0,0 1 0,0-2 0,0 0 0,1-1 0,-1-1 0,1 0 0,0-2 0,0 1 0,-21-12 0,24 11-1365,1 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2.536"/>
    </inkml:context>
    <inkml:brush xml:id="br0">
      <inkml:brushProperty name="width" value="0.05" units="cm"/>
      <inkml:brushProperty name="height" value="0.05" units="cm"/>
    </inkml:brush>
  </inkml:definitions>
  <inkml:trace contextRef="#ctx0" brushRef="#br0">0 0 24575,'0'4'0,"0"3"0,0 5 0,0 3 0,0 3 0,4-3 0,0 1 0,0-4-8191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3"/>
    </inkml:context>
    <inkml:brush xml:id="br0">
      <inkml:brushProperty name="width" value="0.05" units="cm"/>
      <inkml:brushProperty name="height" value="0.05" units="cm"/>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6.306"/>
    </inkml:context>
    <inkml:brush xml:id="br0">
      <inkml:brushProperty name="width" value="0.05" units="cm"/>
      <inkml:brushProperty name="height" value="0.05" units="cm"/>
    </inkml:brush>
  </inkml:definitions>
  <inkml:trace contextRef="#ctx0" brushRef="#br0">76 40 24575,'-4'0'0,"-1"0"0,0 0 0,1 0 0,-1 1 0,0-1 0,1 1 0,-1 1 0,0-1 0,1 0 0,-8 5 0,10-5 0,1 0 0,-1 1 0,1-1 0,0 1 0,0-1 0,-1 1 0,1 0 0,0 0 0,0-1 0,1 1 0,-1 0 0,0 0 0,0 0 0,1 0 0,0 0 0,-1 0 0,1 0 0,0 0 0,0 0 0,0 0 0,0 0 0,0 0 0,0 0 0,1 0 0,-1 0 0,0-1 0,1 1 0,1 2 0,0 6 0,0 0 0,1 0 0,1 0 0,0-1 0,0 0 0,1 0 0,0 0 0,7 10 0,-8-14 0,0-1 0,1 0 0,-1 0 0,1-1 0,-1 1 0,1-1 0,0 0 0,1 0 0,-1-1 0,0 1 0,1-1 0,-1 0 0,1-1 0,0 1 0,10 0 0,-3 0 0,0-1 0,1 0 0,0-1 0,-1 0 0,1-2 0,-1 1 0,24-7 0,-34 7 0,1 0 0,-1 0 0,0 0 0,0 0 0,0-1 0,0 1 0,0-1 0,-1 0 0,1 0 0,0 0 0,-1 0 0,1 0 0,-1-1 0,0 1 0,0-1 0,0 0 0,0 1 0,0-1 0,-1 0 0,1 0 0,-1 0 0,0 0 0,1 0 0,-1-1 0,-1 1 0,1 0 0,-1 0 0,1-1 0,-1 1 0,0 0 0,0-1 0,0 1 0,0 0 0,-1-1 0,0 1 0,1 0 0,-3-4 0,1-3 0,-1 0 0,0 0 0,-1 0 0,0 0 0,-1 1 0,0 0 0,-13-17 0,15 22 0,0 0 0,-1 0 0,1 1 0,-1-1 0,0 1 0,0 0 0,-1 0 0,1 1 0,-1-1 0,1 1 0,-1 0 0,0 0 0,0 0 0,1 1 0,-1 0 0,0 0 0,-1 0 0,-4 0 0,-66 2-1365,59-1-5461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958"/>
    </inkml:context>
    <inkml:brush xml:id="br0">
      <inkml:brushProperty name="width" value="0.05" units="cm"/>
      <inkml:brushProperty name="height" value="0.05" units="cm"/>
    </inkml:brush>
  </inkml:definitions>
  <inkml:trace contextRef="#ctx0" brushRef="#br0">1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7.938"/>
    </inkml:context>
    <inkml:brush xml:id="br0">
      <inkml:brushProperty name="width" value="0.05" units="cm"/>
      <inkml:brushProperty name="height" value="0.05" units="cm"/>
    </inkml:brush>
  </inkml:definitions>
  <inkml:trace contextRef="#ctx0" brushRef="#br0">0 1 24575,'6'0'0,"0"0"0,-1 0 0,1 1 0,0-1 0,-1 1 0,1 1 0,-1-1 0,1 1 0,-1 0 0,0 0 0,1 0 0,7 6 0,-9-5 0,-1 0 0,0 0 0,0 0 0,-1 1 0,1-1 0,-1 1 0,0-1 0,0 1 0,0 0 0,0 0 0,0 0 0,-1 0 0,0 0 0,0 0 0,0 0 0,0 1 0,0 7 0,-2 141-1365,1-137-5461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8.694"/>
    </inkml:context>
    <inkml:brush xml:id="br0">
      <inkml:brushProperty name="width" value="0.05" units="cm"/>
      <inkml:brushProperty name="height" value="0.05" units="cm"/>
    </inkml:brush>
  </inkml:definitions>
  <inkml:trace contextRef="#ctx0" brushRef="#br0">1 0 24575,'439'0'-1365,"-422"0"-5461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9.906"/>
    </inkml:context>
    <inkml:brush xml:id="br0">
      <inkml:brushProperty name="width" value="0.05" units="cm"/>
      <inkml:brushProperty name="height" value="0.05" units="cm"/>
    </inkml:brush>
  </inkml:definitions>
  <inkml:trace contextRef="#ctx0" brushRef="#br0">0 78 24575,'0'-2'0,"1"1"0,-1-1 0,0 1 0,1-1 0,-1 1 0,1 0 0,0-1 0,0 1 0,-1 0 0,1-1 0,0 1 0,0 0 0,0 0 0,0 0 0,0 0 0,0 0 0,1 0 0,-1 0 0,0 0 0,0 0 0,1 0 0,-1 1 0,1-1 0,1 0 0,43-13 0,-30 10 0,19-6 0,49-5 0,-75 14 0,63-4-1365,-56 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510"/>
    </inkml:context>
    <inkml:brush xml:id="br0">
      <inkml:brushProperty name="width" value="0.05" units="cm"/>
      <inkml:brushProperty name="height" value="0.05" units="cm"/>
    </inkml:brush>
  </inkml:definitions>
  <inkml:trace contextRef="#ctx0" brushRef="#br0">0 0 24575,'0'3'0,"3"2"0,2 2 0,2 1 0,1 2 0,-2 2 0,-1 3 0,-2 2 0,2-2 0,0-1 0,0 2 0,-2 0 0,2-2 0,1 0 0,-2-3-8191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4.258"/>
    </inkml:context>
    <inkml:brush xml:id="br0">
      <inkml:brushProperty name="width" value="0.05" units="cm"/>
      <inkml:brushProperty name="height" value="0.05" units="cm"/>
    </inkml:brush>
  </inkml:definitions>
  <inkml:trace contextRef="#ctx0" brushRef="#br0">118 21 24575,'-12'0'0,"1"-1"0,1 1 0,-1 0 0,1 1 0,0 1 0,-16 3 0,25-5 0,-1 1 0,0-1 0,1 1 0,-1 0 0,1 0 0,0-1 0,-1 1 0,1 0 0,0 0 0,-1 0 0,1 1 0,0-1 0,0 0 0,0 0 0,0 1 0,0-1 0,0 0 0,0 1 0,1-1 0,-1 1 0,0-1 0,1 1 0,-1-1 0,1 1 0,0 0 0,-1-1 0,1 1 0,0 0 0,0-1 0,0 1 0,0-1 0,0 1 0,1 0 0,-1-1 0,0 1 0,1-1 0,-1 1 0,1 0 0,0-1 0,-1 1 0,1-1 0,2 3 0,-2-1 0,2 0 0,-1-1 0,0 1 0,0 0 0,1-1 0,-1 1 0,1-1 0,0 0 0,0 0 0,0 0 0,0 0 0,0-1 0,0 1 0,1-1 0,-1 1 0,0-1 0,7 1 0,-5-1 0,0 1 0,0 0 0,-1 0 0,1 0 0,0 0 0,-1 1 0,7 5 0,-3-2 0,0 1 0,1-1 0,-1-1 0,1 1 0,1-2 0,9 5 0,-16-8 0,0 0 0,1 0 0,-1 0 0,1 0 0,-1-1 0,0 1 0,1-1 0,-1 0 0,7 0 0,-8-1 0,-1 1 0,1-1 0,-1 1 0,1-1 0,-1 1 0,0-1 0,1 0 0,-1 1 0,0-1 0,1 0 0,-1 0 0,0 0 0,0 0 0,0 0 0,0 0 0,0-1 0,0 1 0,0 0 0,-1 0 0,1-1 0,0 1 0,-1 0 0,2-2 0,-2-1 0,1 0 0,0 0 0,-1 0 0,0 0 0,0 0 0,0 0 0,0 0 0,-1 0 0,0 0 0,1 0 0,-1 1 0,-1-1 0,1 0 0,-1 0 0,1 1 0,-4-6 0,2 3 0,-1 0 0,0 1 0,0-1 0,0 1 0,0 0 0,-1 0 0,1 0 0,-12-7 0,-5 1-7,17 9-163,-1 0 0,1 0 1,0-1-1,0 1 0,0-1 0,0 0 1,-5-5-1,2-2-6656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3"/>
    </inkml:context>
    <inkml:brush xml:id="br0">
      <inkml:brushProperty name="width" value="0.05" units="cm"/>
      <inkml:brushProperty name="height" value="0.05" units="cm"/>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6.179"/>
    </inkml:context>
    <inkml:brush xml:id="br0">
      <inkml:brushProperty name="width" value="0.05" units="cm"/>
      <inkml:brushProperty name="height" value="0.05" units="cm"/>
    </inkml:brush>
  </inkml:definitions>
  <inkml:trace contextRef="#ctx0" brushRef="#br0">1 1 24575,'13'0'0,"1"2"0,0-1 0,0 2 0,-1 0 0,0 0 0,1 1 0,-1 1 0,-1 0 0,1 1 0,-1 0 0,0 1 0,0 1 0,-1-1 0,0 2 0,14 13 0,51 54 0,-17-20 0,-30-31-1365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7.413"/>
    </inkml:context>
    <inkml:brush xml:id="br0">
      <inkml:brushProperty name="width" value="0.05" units="cm"/>
      <inkml:brushProperty name="height" value="0.05" units="cm"/>
    </inkml:brush>
  </inkml:definitions>
  <inkml:trace contextRef="#ctx0" brushRef="#br0">313 0 24575,'-1'3'0,"1"-1"0,-1 0 0,0 0 0,0 0 0,0 0 0,-1 0 0,1 0 0,0 0 0,-1-1 0,1 1 0,-1 0 0,1-1 0,-1 1 0,0-1 0,-3 3 0,-36 22 0,35-22 0,-87 58 0,40-35 0,46-24 0,-1 0 0,0 1 0,1 0 0,0 0 0,0 0 0,0 1 0,1 0 0,0 0 0,-9 10 0,6-5-1365,1-2-5461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9.152"/>
    </inkml:context>
    <inkml:brush xml:id="br0">
      <inkml:brushProperty name="width" value="0.05" units="cm"/>
      <inkml:brushProperty name="height" value="0.05" units="cm"/>
    </inkml:brush>
  </inkml:definitions>
  <inkml:trace contextRef="#ctx0" brushRef="#br0">1 1 24575,'1'9'0,"2"1"0,-1-1 0,1 1 0,0-1 0,1 0 0,0 0 0,0-1 0,1 1 0,1-1 0,-1 0 0,1 0 0,8 8 0,29 47 0,-15-16 77,-20-36-437,-1 1-1,0 0 0,6 14 1,-9-13-6466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10.230"/>
    </inkml:context>
    <inkml:brush xml:id="br0">
      <inkml:brushProperty name="width" value="0.05" units="cm"/>
      <inkml:brushProperty name="height" value="0.05" units="cm"/>
    </inkml:brush>
  </inkml:definitions>
  <inkml:trace contextRef="#ctx0" brushRef="#br0">1 228 24575,'58'-11'0,"-22"2"0,-15 6 0,0-2 0,0-1 0,0 0 0,-1-1 0,23-12 0,-34 13 0,-1 0 0,0-1 0,0 0 0,-1 0 0,0-1 0,0 0 0,-1 0 0,0-1 0,9-16 0,5-31-1365,-18 41-5461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26.283"/>
    </inkml:context>
    <inkml:brush xml:id="br0">
      <inkml:brushProperty name="width" value="0.05" units="cm"/>
      <inkml:brushProperty name="height" value="0.05" units="cm"/>
    </inkml:brush>
  </inkml:definitions>
  <inkml:trace contextRef="#ctx0" brushRef="#br0">128 0 24575,'-8'1'0,"0"0"0,0 0 0,0 0 0,0 1 0,1 0 0,-1 1 0,-8 4 0,11-6 0,1 1 0,0 0 0,0 0 0,0 1 0,1-1 0,-1 1 0,0 0 0,1 0 0,0 0 0,0 1 0,0-1 0,0 1 0,0-1 0,-2 6 0,5-8 0,0 0 0,-1 0 0,1 1 0,0-1 0,0 0 0,0 0 0,0 1 0,0-1 0,0 0 0,0 1 0,0-1 0,0 0 0,0 0 0,1 1 0,-1-1 0,1 0 0,-1 0 0,1 0 0,-1 1 0,1-1 0,0 0 0,0 0 0,-1 0 0,1 0 0,0 0 0,0 0 0,0-1 0,0 1 0,0 0 0,0 0 0,0-1 0,0 1 0,0 0 0,1-1 0,-1 1 0,0-1 0,2 1 0,57 16 0,-44-14 0,-11-2 0,0 0 0,0 0 0,1 0 0,-1-1 0,0 0 0,0 0 0,1 0 0,-1-1 0,6-1 0,-10 2 0,0-1 0,1 1 0,-1 0 0,0-1 0,1 1 0,-1-1 0,0 1 0,0-1 0,1 0 0,-1 0 0,0 1 0,0-1 0,0 0 0,0 0 0,0 0 0,0 0 0,0 0 0,-1 0 0,1-1 0,0 1 0,-1 0 0,1 0 0,0 0 0,-1-1 0,1 1 0,-1 0 0,0-1 0,0 1 0,1 0 0,-1-1 0,0 1 0,0-1 0,0 1 0,0 0 0,0-1 0,-1 1 0,1 0 0,0-1 0,-1-1 0,-2 0-80,1 0 0,0 0-1,-1 0 1,1 0 0,-1 1-1,0-1 1,0 1 0,0 0-1,0-1 1,0 2 0,-1-1 0,1 0-1,0 1 1,-1-1 0,0 1-1,-6-2 1,-4 0-6746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29.265"/>
    </inkml:context>
    <inkml:brush xml:id="br0">
      <inkml:brushProperty name="width" value="0.05" units="cm"/>
      <inkml:brushProperty name="height" value="0.05" units="cm"/>
    </inkml:brush>
  </inkml:definitions>
  <inkml:trace contextRef="#ctx0" brushRef="#br0">100 63 24575,'-10'0'0,"3"0"0,1-1 0,-1 2 0,0-1 0,1 1 0,-1 0 0,-12 4 0,17-4 0,0 0 0,0 0 0,1 0 0,-1 0 0,0 1 0,0-1 0,1 1 0,-1 0 0,1-1 0,0 1 0,-1 0 0,1 0 0,0 0 0,0 0 0,0 0 0,0 0 0,0 0 0,1 0 0,-1 0 0,0 0 0,1 0 0,0 1 0,-1-1 0,1 4 0,0 0 0,-1 1 0,1 0 0,0-1 0,0 1 0,1-1 0,-1 1 0,2 0 0,-1-1 0,1 0 0,0 1 0,0-1 0,5 10 0,-4-13 0,-1 1 0,1-1 0,0 0 0,0 0 0,0 0 0,1 0 0,-1-1 0,1 0 0,-1 1 0,1-1 0,0 0 0,0 0 0,0-1 0,0 1 0,0-1 0,0 0 0,0 0 0,0-1 0,1 1 0,6-1 0,-7 1 0,1-1 0,-1 0 0,1 0 0,-1-1 0,1 1 0,-1-1 0,0 0 0,1-1 0,-1 1 0,0 0 0,0-1 0,0 0 0,0 0 0,0-1 0,0 1 0,0-1 0,4-3 0,-3 0 0,0 0 0,0 0 0,0-1 0,0 1 0,-1-1 0,-1 0 0,1 0 0,-1 0 0,3-10 0,1-4 0,-2 1 0,-1-1 0,3-29 0,-7 48 0,0 0 0,0 1 0,-1-1 0,1 0 0,0 1 0,-1-1 0,1 1 0,-1-1 0,0 1 0,1-1 0,-1 1 0,0 0 0,0-1 0,0 1 0,0 0 0,0-1 0,0 1 0,0 0 0,-1 0 0,1 0 0,0 0 0,-1 0 0,1 0 0,0 1 0,-1-1 0,1 0 0,-1 1 0,1-1 0,-1 1 0,0-1 0,1 1 0,-1 0 0,1 0 0,-4 0 0,-9-2 0,0 2 0,0 0 0,-17 2 0,14-1 0,-2-1-1365,2 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32.484"/>
    </inkml:context>
    <inkml:brush xml:id="br0">
      <inkml:brushProperty name="width" value="0.05" units="cm"/>
      <inkml:brushProperty name="height" value="0.05" units="cm"/>
    </inkml:brush>
  </inkml:definitions>
  <inkml:trace contextRef="#ctx0" brushRef="#br0">80 0 24575,'-2'0'0,"0"1"0,0-1 0,0 1 0,-1-1 0,1 1 0,0 0 0,1 0 0,-1-1 0,0 2 0,0-1 0,0 0 0,0 0 0,1 0 0,-1 1 0,1-1 0,-1 1 0,1 0 0,-1-1 0,1 1 0,0 0 0,0 0 0,0-1 0,0 1 0,0 0 0,0 0 0,0 4 0,-4 9 0,1 0 0,-4 28 0,2-9 0,3-23 0,0 0 0,0 0 0,1 0 0,1 0 0,0 0 0,1 0 0,0 1 0,0-1 0,1 0 0,4 16 0,-4-25 0,1 1 0,-1-1 0,1 0 0,0 0 0,0 0 0,0 0 0,0-1 0,0 1 0,0 0 0,1-1 0,-1 1 0,0-1 0,1 0 0,-1 0 0,1 0 0,-1 0 0,1 0 0,0-1 0,-1 1 0,1-1 0,0 1 0,0-1 0,-1 0 0,1 0 0,0 0 0,-1-1 0,1 1 0,5-2 0,-4 1 0,0 1 0,0-1 0,0 0 0,0 0 0,0 0 0,-1-1 0,1 0 0,0 1 0,-1-1 0,1-1 0,-1 1 0,0 0 0,1-1 0,-1 0 0,0 1 0,-1-1 0,1 0 0,4-7 0,-4 0 0,0 0 0,0 0 0,-2 0 0,1 0 0,-1 0 0,0-1 0,-1 1 0,-2-17 0,0 4 0,-2 0 0,-11-39 0,14 60-49,0 0 1,0-1-1,0 1 0,-1 0 0,1 0 1,-1 0-1,1 0 0,-1 0 0,0 1 1,1-1-1,-1 0 0,0 1 0,0 0 1,0-1-1,-1 1 0,1 0 0,0 0 1,0 0-1,-1 0 0,1 0 0,-1 1 1,1-1-1,0 1 0,-1-1 0,1 1 0,-1 0 1,-4 0-1,-9 0-6777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6.306"/>
    </inkml:context>
    <inkml:brush xml:id="br0">
      <inkml:brushProperty name="width" value="0.05" units="cm"/>
      <inkml:brushProperty name="height" value="0.05" units="cm"/>
    </inkml:brush>
  </inkml:definitions>
  <inkml:trace contextRef="#ctx0" brushRef="#br0">76 40 24575,'-4'0'0,"-1"0"0,0 0 0,1 0 0,-1 1 0,0-1 0,1 1 0,-1 1 0,0-1 0,1 0 0,-8 5 0,10-5 0,1 0 0,-1 1 0,1-1 0,0 1 0,0-1 0,-1 1 0,1 0 0,0 0 0,0-1 0,1 1 0,-1 0 0,0 0 0,0 0 0,1 0 0,0 0 0,-1 0 0,1 0 0,0 0 0,0 0 0,0 0 0,0 0 0,0 0 0,0 0 0,1 0 0,-1 0 0,0-1 0,1 1 0,1 2 0,0 6 0,0 0 0,1 0 0,1 0 0,0-1 0,0 0 0,1 0 0,0 0 0,7 10 0,-8-14 0,0-1 0,1 0 0,-1 0 0,1-1 0,-1 1 0,1-1 0,0 0 0,1 0 0,-1-1 0,0 1 0,1-1 0,-1 0 0,1-1 0,0 1 0,10 0 0,-3 0 0,0-1 0,1 0 0,0-1 0,-1 0 0,1-2 0,-1 1 0,24-7 0,-34 7 0,1 0 0,-1 0 0,0 0 0,0 0 0,0-1 0,0 1 0,0-1 0,-1 0 0,1 0 0,0 0 0,-1 0 0,1 0 0,-1-1 0,0 1 0,0-1 0,0 0 0,0 1 0,0-1 0,-1 0 0,1 0 0,-1 0 0,0 0 0,1 0 0,-1-1 0,-1 1 0,1 0 0,-1 0 0,1-1 0,-1 1 0,0 0 0,0-1 0,0 1 0,0 0 0,-1-1 0,0 1 0,1 0 0,-3-4 0,1-3 0,-1 0 0,0 0 0,-1 0 0,0 0 0,-1 1 0,0 0 0,-13-17 0,15 22 0,0 0 0,-1 0 0,1 1 0,-1-1 0,0 1 0,0 0 0,-1 0 0,1 1 0,-1-1 0,1 1 0,-1 0 0,0 0 0,0 0 0,1 1 0,-1 0 0,0 0 0,-1 0 0,-4 0 0,-66 2-1365,59-1-5461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958"/>
    </inkml:context>
    <inkml:brush xml:id="br0">
      <inkml:brushProperty name="width" value="0.05" units="cm"/>
      <inkml:brushProperty name="height" value="0.0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7.938"/>
    </inkml:context>
    <inkml:brush xml:id="br0">
      <inkml:brushProperty name="width" value="0.05" units="cm"/>
      <inkml:brushProperty name="height" value="0.05" units="cm"/>
    </inkml:brush>
  </inkml:definitions>
  <inkml:trace contextRef="#ctx0" brushRef="#br0">0 1 24575,'6'0'0,"0"0"0,-1 0 0,1 1 0,0-1 0,-1 1 0,1 1 0,-1-1 0,1 1 0,-1 0 0,0 0 0,1 0 0,7 6 0,-9-5 0,-1 0 0,0 0 0,0 0 0,-1 1 0,1-1 0,-1 1 0,0-1 0,0 1 0,0 0 0,0 0 0,0 0 0,-1 0 0,0 0 0,0 0 0,0 0 0,0 1 0,0 7 0,-2 141-1365,1-137-5461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8.694"/>
    </inkml:context>
    <inkml:brush xml:id="br0">
      <inkml:brushProperty name="width" value="0.05" units="cm"/>
      <inkml:brushProperty name="height" value="0.05" units="cm"/>
    </inkml:brush>
  </inkml:definitions>
  <inkml:trace contextRef="#ctx0" brushRef="#br0">1 0 24575,'439'0'-1365,"-422"0"-5461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9.906"/>
    </inkml:context>
    <inkml:brush xml:id="br0">
      <inkml:brushProperty name="width" value="0.05" units="cm"/>
      <inkml:brushProperty name="height" value="0.05" units="cm"/>
    </inkml:brush>
  </inkml:definitions>
  <inkml:trace contextRef="#ctx0" brushRef="#br0">0 78 24575,'0'-2'0,"1"1"0,-1-1 0,0 1 0,1-1 0,-1 1 0,1 0 0,0-1 0,0 1 0,-1 0 0,1-1 0,0 1 0,0 0 0,0 0 0,0 0 0,0 0 0,0 0 0,1 0 0,-1 0 0,0 0 0,0 0 0,1 0 0,-1 1 0,1-1 0,1 0 0,43-13 0,-30 10 0,19-6 0,49-5 0,-75 14 0,63-4-1365,-56 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510"/>
    </inkml:context>
    <inkml:brush xml:id="br0">
      <inkml:brushProperty name="width" value="0.05" units="cm"/>
      <inkml:brushProperty name="height" value="0.05" units="cm"/>
    </inkml:brush>
  </inkml:definitions>
  <inkml:trace contextRef="#ctx0" brushRef="#br0">0 0 24575,'0'3'0,"3"2"0,2 2 0,2 1 0,1 2 0,-2 2 0,-1 3 0,-2 2 0,2-2 0,0-1 0,0 2 0,-2 0 0,2-2 0,1 0 0,-2-3-8191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BEF67-7385-4815-9633-10AAFCD13A6C}" type="datetimeFigureOut">
              <a:rPr lang="en-SG" smtClean="0"/>
              <a:t>7/12/2022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20098-2FC6-49BA-A356-821AF6A570C5}" type="slidenum">
              <a:rPr lang="en-SG" smtClean="0"/>
              <a:t>‹#›</a:t>
            </a:fld>
            <a:endParaRPr lang="en-SG"/>
          </a:p>
        </p:txBody>
      </p:sp>
    </p:spTree>
    <p:extLst>
      <p:ext uri="{BB962C8B-B14F-4D97-AF65-F5344CB8AC3E}">
        <p14:creationId xmlns:p14="http://schemas.microsoft.com/office/powerpoint/2010/main" val="308700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Activity effect:</a:t>
            </a:r>
          </a:p>
          <a:p>
            <a:endParaRPr lang="en-US" dirty="0"/>
          </a:p>
          <a:p>
            <a:r>
              <a:rPr lang="en-US" dirty="0"/>
              <a:t>For each year, in each sector, we have activity </a:t>
            </a:r>
            <a:r>
              <a:rPr lang="en-US" dirty="0" err="1"/>
              <a:t>AiT</a:t>
            </a:r>
            <a:r>
              <a:rPr lang="en-US" dirty="0"/>
              <a:t>. Then Ai0 is the base year activity for that sector. So </a:t>
            </a:r>
            <a:r>
              <a:rPr lang="en-US" dirty="0" err="1"/>
              <a:t>AiT</a:t>
            </a:r>
            <a:r>
              <a:rPr lang="en-US" dirty="0"/>
              <a:t>/Ai0 = multiplier for change in Activity (e.g. 2/1 = 2)</a:t>
            </a:r>
          </a:p>
        </p:txBody>
      </p:sp>
      <p:sp>
        <p:nvSpPr>
          <p:cNvPr id="4" name="Slide Number Placeholder 3"/>
          <p:cNvSpPr>
            <a:spLocks noGrp="1"/>
          </p:cNvSpPr>
          <p:nvPr>
            <p:ph type="sldNum" sz="quarter" idx="5"/>
          </p:nvPr>
        </p:nvSpPr>
        <p:spPr/>
        <p:txBody>
          <a:bodyPr/>
          <a:lstStyle/>
          <a:p>
            <a:fld id="{08820098-2FC6-49BA-A356-821AF6A570C5}" type="slidenum">
              <a:rPr lang="en-SG" smtClean="0"/>
              <a:t>2</a:t>
            </a:fld>
            <a:endParaRPr lang="en-SG"/>
          </a:p>
        </p:txBody>
      </p:sp>
    </p:spTree>
    <p:extLst>
      <p:ext uri="{BB962C8B-B14F-4D97-AF65-F5344CB8AC3E}">
        <p14:creationId xmlns:p14="http://schemas.microsoft.com/office/powerpoint/2010/main" val="223506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LMDI satisfies 1,2 and 4 in the above.</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25</a:t>
            </a:fld>
            <a:endParaRPr lang="en-SG"/>
          </a:p>
        </p:txBody>
      </p:sp>
    </p:spTree>
    <p:extLst>
      <p:ext uri="{BB962C8B-B14F-4D97-AF65-F5344CB8AC3E}">
        <p14:creationId xmlns:p14="http://schemas.microsoft.com/office/powerpoint/2010/main" val="184545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learn how to calculate the actual effects in these bars, using a formula. </a:t>
            </a:r>
          </a:p>
        </p:txBody>
      </p:sp>
      <p:sp>
        <p:nvSpPr>
          <p:cNvPr id="4" name="Slide Number Placeholder 3"/>
          <p:cNvSpPr>
            <a:spLocks noGrp="1"/>
          </p:cNvSpPr>
          <p:nvPr>
            <p:ph type="sldNum" sz="quarter" idx="5"/>
          </p:nvPr>
        </p:nvSpPr>
        <p:spPr/>
        <p:txBody>
          <a:bodyPr/>
          <a:lstStyle/>
          <a:p>
            <a:fld id="{08820098-2FC6-49BA-A356-821AF6A570C5}" type="slidenum">
              <a:rPr lang="en-SG" smtClean="0"/>
              <a:t>5</a:t>
            </a:fld>
            <a:endParaRPr lang="en-SG"/>
          </a:p>
        </p:txBody>
      </p:sp>
    </p:spTree>
    <p:extLst>
      <p:ext uri="{BB962C8B-B14F-4D97-AF65-F5344CB8AC3E}">
        <p14:creationId xmlns:p14="http://schemas.microsoft.com/office/powerpoint/2010/main" val="1296916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dirty="0" err="1"/>
              <a:t>lmdi</a:t>
            </a:r>
            <a:r>
              <a:rPr lang="en-US" dirty="0"/>
              <a:t> but their own decomposition method to avoid the technical difficulty of LMDI (theirs is also very technical though)</a:t>
            </a:r>
          </a:p>
          <a:p>
            <a:endParaRPr lang="en-US" dirty="0"/>
          </a:p>
          <a:p>
            <a:r>
              <a:rPr lang="en-US" dirty="0"/>
              <a:t> - The methodology used in ODYSSEE focuses on energy savings as one of the main driver and was developed so as to be consistent with the calculation of energy savings, in particular technical savings and to be easy to understand.</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8</a:t>
            </a:fld>
            <a:endParaRPr lang="en-SG"/>
          </a:p>
        </p:txBody>
      </p:sp>
    </p:spTree>
    <p:extLst>
      <p:ext uri="{BB962C8B-B14F-4D97-AF65-F5344CB8AC3E}">
        <p14:creationId xmlns:p14="http://schemas.microsoft.com/office/powerpoint/2010/main" val="53965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9</a:t>
            </a:fld>
            <a:endParaRPr lang="en-SG"/>
          </a:p>
        </p:txBody>
      </p:sp>
    </p:spTree>
    <p:extLst>
      <p:ext uri="{BB962C8B-B14F-4D97-AF65-F5344CB8AC3E}">
        <p14:creationId xmlns:p14="http://schemas.microsoft.com/office/powerpoint/2010/main" val="28569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Activity effect:</a:t>
            </a:r>
          </a:p>
          <a:p>
            <a:endParaRPr lang="en-US" dirty="0"/>
          </a:p>
          <a:p>
            <a:r>
              <a:rPr lang="en-US" dirty="0"/>
              <a:t>For each year, in each sector, we have activity </a:t>
            </a:r>
            <a:r>
              <a:rPr lang="en-US" dirty="0" err="1"/>
              <a:t>AiT</a:t>
            </a:r>
            <a:r>
              <a:rPr lang="en-US" dirty="0"/>
              <a:t>. Then Ai0 is the base year activity for that sector. So </a:t>
            </a:r>
            <a:r>
              <a:rPr lang="en-US" dirty="0" err="1"/>
              <a:t>AiT</a:t>
            </a:r>
            <a:r>
              <a:rPr lang="en-US" dirty="0"/>
              <a:t>/Ai0 = multiplier for change in Activity (e.g. 2/1 = 2)</a:t>
            </a:r>
          </a:p>
        </p:txBody>
      </p:sp>
      <p:sp>
        <p:nvSpPr>
          <p:cNvPr id="4" name="Slide Number Placeholder 3"/>
          <p:cNvSpPr>
            <a:spLocks noGrp="1"/>
          </p:cNvSpPr>
          <p:nvPr>
            <p:ph type="sldNum" sz="quarter" idx="5"/>
          </p:nvPr>
        </p:nvSpPr>
        <p:spPr/>
        <p:txBody>
          <a:bodyPr/>
          <a:lstStyle/>
          <a:p>
            <a:fld id="{08820098-2FC6-49BA-A356-821AF6A570C5}" type="slidenum">
              <a:rPr lang="en-SG" smtClean="0"/>
              <a:t>14</a:t>
            </a:fld>
            <a:endParaRPr lang="en-SG"/>
          </a:p>
        </p:txBody>
      </p:sp>
    </p:spTree>
    <p:extLst>
      <p:ext uri="{BB962C8B-B14F-4D97-AF65-F5344CB8AC3E}">
        <p14:creationId xmlns:p14="http://schemas.microsoft.com/office/powerpoint/2010/main" val="393528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kaya identity the formulae equal out to change in energy</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16</a:t>
            </a:fld>
            <a:endParaRPr lang="en-SG"/>
          </a:p>
        </p:txBody>
      </p:sp>
    </p:spTree>
    <p:extLst>
      <p:ext uri="{BB962C8B-B14F-4D97-AF65-F5344CB8AC3E}">
        <p14:creationId xmlns:p14="http://schemas.microsoft.com/office/powerpoint/2010/main" val="37988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remember how this one can be proved</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17</a:t>
            </a:fld>
            <a:endParaRPr lang="en-SG"/>
          </a:p>
        </p:txBody>
      </p:sp>
    </p:spTree>
    <p:extLst>
      <p:ext uri="{BB962C8B-B14F-4D97-AF65-F5344CB8AC3E}">
        <p14:creationId xmlns:p14="http://schemas.microsoft.com/office/powerpoint/2010/main" val="348837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Source Serif Pro" panose="02040603050405020204" pitchFamily="18" charset="0"/>
              </a:rPr>
              <a:t>Symmetricality</a:t>
            </a:r>
            <a:r>
              <a:rPr lang="en-US" b="0" i="0" dirty="0">
                <a:effectLst/>
                <a:latin typeface="Source Serif Pro" panose="02040603050405020204" pitchFamily="18" charset="0"/>
              </a:rPr>
              <a:t>: suppose that the value of the prior period is 100 and the value of the subsequent period is 125.  The percent change from the prior period to the subsequent period is 25% (i.e. the quantity increases by 25% from its base value of 100), but the percent change from the subsequent period to the prior period is -20% (i.e. the quantity decreases by 20% from its base value of 125).</a:t>
            </a:r>
            <a:endParaRPr lang="en-US" dirty="0"/>
          </a:p>
        </p:txBody>
      </p:sp>
      <p:sp>
        <p:nvSpPr>
          <p:cNvPr id="4" name="Slide Number Placeholder 3"/>
          <p:cNvSpPr>
            <a:spLocks noGrp="1"/>
          </p:cNvSpPr>
          <p:nvPr>
            <p:ph type="sldNum" sz="quarter" idx="5"/>
          </p:nvPr>
        </p:nvSpPr>
        <p:spPr/>
        <p:txBody>
          <a:bodyPr/>
          <a:lstStyle/>
          <a:p>
            <a:fld id="{08820098-2FC6-49BA-A356-821AF6A570C5}" type="slidenum">
              <a:rPr lang="en-SG" smtClean="0"/>
              <a:t>21</a:t>
            </a:fld>
            <a:endParaRPr lang="en-SG"/>
          </a:p>
        </p:txBody>
      </p:sp>
    </p:spTree>
    <p:extLst>
      <p:ext uri="{BB962C8B-B14F-4D97-AF65-F5344CB8AC3E}">
        <p14:creationId xmlns:p14="http://schemas.microsoft.com/office/powerpoint/2010/main" val="371115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Virang</a:t>
            </a:r>
            <a:r>
              <a:rPr lang="en-US" dirty="0"/>
              <a:t> has also got a tool</a:t>
            </a:r>
            <a:r>
              <a:rPr lang="en-SG" dirty="0"/>
              <a:t> for this which may be easier to use</a:t>
            </a:r>
          </a:p>
          <a:p>
            <a:endParaRPr lang="en-US" dirty="0"/>
          </a:p>
        </p:txBody>
      </p:sp>
      <p:sp>
        <p:nvSpPr>
          <p:cNvPr id="4" name="Slide Number Placeholder 3"/>
          <p:cNvSpPr>
            <a:spLocks noGrp="1"/>
          </p:cNvSpPr>
          <p:nvPr>
            <p:ph type="sldNum" sz="quarter" idx="5"/>
          </p:nvPr>
        </p:nvSpPr>
        <p:spPr/>
        <p:txBody>
          <a:bodyPr/>
          <a:lstStyle/>
          <a:p>
            <a:fld id="{08820098-2FC6-49BA-A356-821AF6A570C5}" type="slidenum">
              <a:rPr lang="en-SG" smtClean="0"/>
              <a:t>23</a:t>
            </a:fld>
            <a:endParaRPr lang="en-SG"/>
          </a:p>
        </p:txBody>
      </p:sp>
    </p:spTree>
    <p:extLst>
      <p:ext uri="{BB962C8B-B14F-4D97-AF65-F5344CB8AC3E}">
        <p14:creationId xmlns:p14="http://schemas.microsoft.com/office/powerpoint/2010/main" val="244165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BC38-7257-9E4E-6DE2-4906D5B2B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09EC65B-0C4B-384C-D15C-23983D1AC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21558E8-069D-29BF-CB14-AD47B6087ED5}"/>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D4A6908D-F28E-0C40-B1C9-ECA53C47AD0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03F6B6-3C54-DD5E-4B47-1900291E211B}"/>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01673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5FDE-5614-B029-9ACF-B9B56890B19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AB6D09-32DF-0987-9DAE-F4DE8E03F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BA6FF0-CBA5-C65B-E4EA-30F02174884F}"/>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1F919350-8872-2899-DDB0-0385AD41A6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B76953-63EB-584B-E281-D405A3AA7503}"/>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7201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49A134-4D61-D6D7-76C9-74B03BC429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107915-9CB0-A640-AE5C-B996CD3A7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5B494E6-2D70-F114-5611-7BCEEDC05625}"/>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61B93E3A-9EF0-91F1-382D-7F4006FDBC5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92BEA6-F02B-44A5-78DA-5496966EDA58}"/>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88110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A094-BAED-1D33-918F-33890491ED1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9AC38F-CF66-5BA6-A0BF-F26A56468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007198-D05E-A9BE-1C46-9C47433EF623}"/>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B1824771-5179-AC4E-B333-9E5DCBA79B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D68447-2CF4-06CB-79BA-C3680005C990}"/>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99497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84B3-D5E5-A2F8-26DD-A55EFAEBC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D6F93A-AB65-B32E-4C05-AF5A3FD61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614E6-D6F7-3A14-092B-07D4776BE052}"/>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D31F3B39-B43D-4A2B-86BD-88EF9BD27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EC8FD8F-E4B3-5454-4559-500E19A0211F}"/>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69044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0D6C-4A20-C4AB-6FF7-4F62D0B1BE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04E61D9-B918-6D64-0D23-A2FEF318E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1712C54-3B45-406F-2A17-7A459DC39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4227A4C-90F8-4157-B77D-99F09213D4C5}"/>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6" name="Footer Placeholder 5">
            <a:extLst>
              <a:ext uri="{FF2B5EF4-FFF2-40B4-BE49-F238E27FC236}">
                <a16:creationId xmlns:a16="http://schemas.microsoft.com/office/drawing/2014/main" id="{9DB97649-8E82-7971-BCE0-DE444FCB7A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F8F6006-1DE1-4AF8-A933-F74D43588F82}"/>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208072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3201-16B9-9F16-2B6C-3AD881299B5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BB957ED-DC4A-9E27-4209-5CE87D759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9799F-5C7B-EC79-5C36-31BB4F1D5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33B2DF8-E5EC-DABB-C1F0-435D14C3D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E6390-BECC-4D27-4300-5307940B3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EFF4FE8-70D4-C5F7-C8FC-A5CC7B31509D}"/>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8" name="Footer Placeholder 7">
            <a:extLst>
              <a:ext uri="{FF2B5EF4-FFF2-40B4-BE49-F238E27FC236}">
                <a16:creationId xmlns:a16="http://schemas.microsoft.com/office/drawing/2014/main" id="{CC24819F-58DD-FF37-2455-AE97FF4279A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38BA9E9-4724-0D79-9E5C-B0087370FE24}"/>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06984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97FD-0315-41A7-0AF5-F4D8417296A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30E9A-6542-719D-DF91-3BA39540452B}"/>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4" name="Footer Placeholder 3">
            <a:extLst>
              <a:ext uri="{FF2B5EF4-FFF2-40B4-BE49-F238E27FC236}">
                <a16:creationId xmlns:a16="http://schemas.microsoft.com/office/drawing/2014/main" id="{15489D66-8456-3640-6BD9-9AC6750571F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6AB290D-DD78-DAE8-834A-E95E042B9B9E}"/>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3216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44990-3D19-81CB-B29D-FF4408FB280E}"/>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3" name="Footer Placeholder 2">
            <a:extLst>
              <a:ext uri="{FF2B5EF4-FFF2-40B4-BE49-F238E27FC236}">
                <a16:creationId xmlns:a16="http://schemas.microsoft.com/office/drawing/2014/main" id="{D45D30FB-E774-CFEF-E03D-33ED9F19F3D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3728D85-48BB-BEE5-259D-9B61EB5A69AE}"/>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416979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8C22-9B6E-9A31-8BA1-FCC196B75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5948756-617A-6815-3A3D-5E7765A3B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15CC3B6-BA85-54DF-595B-ACA274D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CE48-18F5-B838-AE54-52CD3EB29DE2}"/>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6" name="Footer Placeholder 5">
            <a:extLst>
              <a:ext uri="{FF2B5EF4-FFF2-40B4-BE49-F238E27FC236}">
                <a16:creationId xmlns:a16="http://schemas.microsoft.com/office/drawing/2014/main" id="{F151719D-5302-08F6-66CB-C0A8B03DA7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68978B-FE6C-8B5F-57FC-B65D700D21ED}"/>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44171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48C5-90F3-8BBA-9A3A-33A79E95E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2336C6-6925-EC66-9BBA-03D863837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EDE2355-9355-D26C-235D-599C246B2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32FE3-DC84-9740-C7A0-E37E59DB3170}"/>
              </a:ext>
            </a:extLst>
          </p:cNvPr>
          <p:cNvSpPr>
            <a:spLocks noGrp="1"/>
          </p:cNvSpPr>
          <p:nvPr>
            <p:ph type="dt" sz="half" idx="10"/>
          </p:nvPr>
        </p:nvSpPr>
        <p:spPr/>
        <p:txBody>
          <a:bodyPr/>
          <a:lstStyle/>
          <a:p>
            <a:fld id="{601E199B-655C-482F-91CD-1705399CC3B3}" type="datetimeFigureOut">
              <a:rPr lang="en-SG" smtClean="0"/>
              <a:t>7/12/2022</a:t>
            </a:fld>
            <a:endParaRPr lang="en-SG"/>
          </a:p>
        </p:txBody>
      </p:sp>
      <p:sp>
        <p:nvSpPr>
          <p:cNvPr id="6" name="Footer Placeholder 5">
            <a:extLst>
              <a:ext uri="{FF2B5EF4-FFF2-40B4-BE49-F238E27FC236}">
                <a16:creationId xmlns:a16="http://schemas.microsoft.com/office/drawing/2014/main" id="{B8F76FD7-F789-08AE-28B7-BEA795CE62D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83A43DD-4BDB-FBA7-1B6B-207C0D5DA4DD}"/>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423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AE108-44A1-5B4D-E214-10BC1F662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0D829C7-81DE-51A2-1C79-BDE67A662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4B1ED2A-751C-9864-08C3-D59631CFD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E199B-655C-482F-91CD-1705399CC3B3}" type="datetimeFigureOut">
              <a:rPr lang="en-SG" smtClean="0"/>
              <a:t>7/12/2022</a:t>
            </a:fld>
            <a:endParaRPr lang="en-SG"/>
          </a:p>
        </p:txBody>
      </p:sp>
      <p:sp>
        <p:nvSpPr>
          <p:cNvPr id="5" name="Footer Placeholder 4">
            <a:extLst>
              <a:ext uri="{FF2B5EF4-FFF2-40B4-BE49-F238E27FC236}">
                <a16:creationId xmlns:a16="http://schemas.microsoft.com/office/drawing/2014/main" id="{4478575F-F1D1-B765-3C47-7194415CF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E121F6F-BB7B-DF92-96C9-498ACA8EB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A8CCE-30AA-401E-8F73-579E2269A31E}" type="slidenum">
              <a:rPr lang="en-SG" smtClean="0"/>
              <a:t>‹#›</a:t>
            </a:fld>
            <a:endParaRPr lang="en-SG"/>
          </a:p>
        </p:txBody>
      </p:sp>
    </p:spTree>
    <p:extLst>
      <p:ext uri="{BB962C8B-B14F-4D97-AF65-F5344CB8AC3E}">
        <p14:creationId xmlns:p14="http://schemas.microsoft.com/office/powerpoint/2010/main" val="9335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customXml" Target="../ink/ink25.xml"/><Relationship Id="rId18" Type="http://schemas.openxmlformats.org/officeDocument/2006/relationships/image" Target="../media/image8.png"/><Relationship Id="rId26" Type="http://schemas.openxmlformats.org/officeDocument/2006/relationships/image" Target="../media/image12.png"/><Relationship Id="rId3" Type="http://schemas.openxmlformats.org/officeDocument/2006/relationships/customXml" Target="../ink/ink20.xml"/><Relationship Id="rId21" Type="http://schemas.openxmlformats.org/officeDocument/2006/relationships/customXml" Target="../ink/ink29.xml"/><Relationship Id="rId7" Type="http://schemas.openxmlformats.org/officeDocument/2006/relationships/image" Target="../media/image3.png"/><Relationship Id="rId12" Type="http://schemas.openxmlformats.org/officeDocument/2006/relationships/customXml" Target="../ink/ink24.xml"/><Relationship Id="rId17" Type="http://schemas.openxmlformats.org/officeDocument/2006/relationships/customXml" Target="../ink/ink27.xml"/><Relationship Id="rId25" Type="http://schemas.openxmlformats.org/officeDocument/2006/relationships/customXml" Target="../ink/ink31.xml"/><Relationship Id="rId2" Type="http://schemas.openxmlformats.org/officeDocument/2006/relationships/notesSlide" Target="../notesSlides/notesSlide5.xml"/><Relationship Id="rId16" Type="http://schemas.openxmlformats.org/officeDocument/2006/relationships/image" Target="../media/image7.png"/><Relationship Id="rId20" Type="http://schemas.openxmlformats.org/officeDocument/2006/relationships/image" Target="../media/image9.png"/><Relationship Id="rId29"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5.png"/><Relationship Id="rId24" Type="http://schemas.openxmlformats.org/officeDocument/2006/relationships/image" Target="../media/image11.png"/><Relationship Id="rId5" Type="http://schemas.openxmlformats.org/officeDocument/2006/relationships/image" Target="../media/image2.png"/><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13.png"/><Relationship Id="rId10" Type="http://schemas.openxmlformats.org/officeDocument/2006/relationships/customXml" Target="../ink/ink23.xml"/><Relationship Id="rId19" Type="http://schemas.openxmlformats.org/officeDocument/2006/relationships/customXml" Target="../ink/ink28.xml"/><Relationship Id="rId9" Type="http://schemas.openxmlformats.org/officeDocument/2006/relationships/image" Target="../media/image4.png"/><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32.xml"/><Relationship Id="rId30"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customXml" Target="../ink/ink36.xml"/><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35.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8.png"/><Relationship Id="rId26" Type="http://schemas.openxmlformats.org/officeDocument/2006/relationships/image" Target="../media/image12.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9.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image" Target="../media/image11.png"/><Relationship Id="rId32" Type="http://schemas.openxmlformats.org/officeDocument/2006/relationships/image" Target="../media/image15.png"/><Relationship Id="rId37" Type="http://schemas.openxmlformats.org/officeDocument/2006/relationships/customXml" Target="../ink/ink18.xml"/><Relationship Id="rId40"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3.png"/><Relationship Id="rId36"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customXml" Target="../ink/ink9.xml"/><Relationship Id="rId31" Type="http://schemas.openxmlformats.org/officeDocument/2006/relationships/customXml" Target="../ink/ink15.xml"/><Relationship Id="rId9" Type="http://schemas.openxmlformats.org/officeDocument/2006/relationships/image" Target="../media/image4.png"/><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13.xml"/><Relationship Id="rId30" Type="http://schemas.openxmlformats.org/officeDocument/2006/relationships/image" Target="../media/image14.png"/><Relationship Id="rId35" Type="http://schemas.openxmlformats.org/officeDocument/2006/relationships/customXml" Target="../ink/ink17.xml"/><Relationship Id="rId8" Type="http://schemas.openxmlformats.org/officeDocument/2006/relationships/customXml" Target="../ink/ink3.xml"/><Relationship Id="rId3"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sia-pacific-energy-research-centre/PyLMD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dyssee-mure.eu/publications/efficiency-by-secto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05BF-A8B8-D7AB-F1E7-A14818ED48F8}"/>
              </a:ext>
            </a:extLst>
          </p:cNvPr>
          <p:cNvSpPr>
            <a:spLocks noGrp="1"/>
          </p:cNvSpPr>
          <p:nvPr>
            <p:ph type="ctrTitle"/>
          </p:nvPr>
        </p:nvSpPr>
        <p:spPr/>
        <p:txBody>
          <a:bodyPr/>
          <a:lstStyle/>
          <a:p>
            <a:r>
              <a:rPr lang="en-US" dirty="0"/>
              <a:t>Decomposition presentation</a:t>
            </a:r>
            <a:endParaRPr lang="en-SG" dirty="0"/>
          </a:p>
        </p:txBody>
      </p:sp>
      <p:sp>
        <p:nvSpPr>
          <p:cNvPr id="3" name="Subtitle 2">
            <a:extLst>
              <a:ext uri="{FF2B5EF4-FFF2-40B4-BE49-F238E27FC236}">
                <a16:creationId xmlns:a16="http://schemas.microsoft.com/office/drawing/2014/main" id="{B177FFFD-C0CD-C697-B5B6-9B481550FC6B}"/>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6711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0644-1A9F-83DB-00E8-4A917C4EBBB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6447B73-FFDC-AB36-459E-93D3556454D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60F29CE0-80B6-DD63-8F87-C62C0EC39B24}"/>
              </a:ext>
            </a:extLst>
          </p:cNvPr>
          <p:cNvPicPr>
            <a:picLocks noChangeAspect="1"/>
          </p:cNvPicPr>
          <p:nvPr/>
        </p:nvPicPr>
        <p:blipFill>
          <a:blip/>
          <a:stretch>
            <a:fillRect/>
          </a:stretch>
        </p:blipFill>
        <p:spPr>
          <a:xfrm>
            <a:off x="1760048" y="275188"/>
            <a:ext cx="9050240" cy="6582812"/>
          </a:xfrm>
          <a:prstGeom prst="rect">
            <a:avLst/>
          </a:prstGeom>
        </p:spPr>
      </p:pic>
    </p:spTree>
    <p:extLst>
      <p:ext uri="{BB962C8B-B14F-4D97-AF65-F5344CB8AC3E}">
        <p14:creationId xmlns:p14="http://schemas.microsoft.com/office/powerpoint/2010/main" val="36792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9426-AECE-6B62-907A-A3754F61834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812BC0E-AD3A-A0A7-7D33-6851AA43B9AD}"/>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99403038-DBFD-4700-7945-99600002AFEB}"/>
              </a:ext>
            </a:extLst>
          </p:cNvPr>
          <p:cNvPicPr>
            <a:picLocks noChangeAspect="1"/>
          </p:cNvPicPr>
          <p:nvPr/>
        </p:nvPicPr>
        <p:blipFill>
          <a:blip/>
          <a:stretch>
            <a:fillRect/>
          </a:stretch>
        </p:blipFill>
        <p:spPr>
          <a:xfrm>
            <a:off x="3230509" y="1180557"/>
            <a:ext cx="6239746" cy="3658111"/>
          </a:xfrm>
          <a:prstGeom prst="rect">
            <a:avLst/>
          </a:prstGeom>
        </p:spPr>
      </p:pic>
    </p:spTree>
    <p:extLst>
      <p:ext uri="{BB962C8B-B14F-4D97-AF65-F5344CB8AC3E}">
        <p14:creationId xmlns:p14="http://schemas.microsoft.com/office/powerpoint/2010/main" val="138059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2846-7F43-2834-290D-CE44D7509D4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9D2C9F6-E8B9-982F-AB9B-4B674D483C66}"/>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4EE724CF-6B5D-BD1A-2B6F-28DA40A3C3BE}"/>
              </a:ext>
            </a:extLst>
          </p:cNvPr>
          <p:cNvPicPr>
            <a:picLocks noChangeAspect="1"/>
          </p:cNvPicPr>
          <p:nvPr/>
        </p:nvPicPr>
        <p:blipFill rotWithShape="1">
          <a:blip/>
          <a:srcRect b="27108"/>
          <a:stretch/>
        </p:blipFill>
        <p:spPr>
          <a:xfrm>
            <a:off x="437260" y="215481"/>
            <a:ext cx="8649907" cy="4624651"/>
          </a:xfrm>
          <a:prstGeom prst="rect">
            <a:avLst/>
          </a:prstGeom>
        </p:spPr>
      </p:pic>
    </p:spTree>
    <p:extLst>
      <p:ext uri="{BB962C8B-B14F-4D97-AF65-F5344CB8AC3E}">
        <p14:creationId xmlns:p14="http://schemas.microsoft.com/office/powerpoint/2010/main" val="204927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88C6-DEF3-BFF8-F189-BD78596E84E0}"/>
              </a:ext>
            </a:extLst>
          </p:cNvPr>
          <p:cNvSpPr>
            <a:spLocks noGrp="1"/>
          </p:cNvSpPr>
          <p:nvPr>
            <p:ph type="title"/>
          </p:nvPr>
        </p:nvSpPr>
        <p:spPr/>
        <p:txBody>
          <a:bodyPr/>
          <a:lstStyle/>
          <a:p>
            <a:r>
              <a:rPr lang="en-US" dirty="0"/>
              <a:t>Let’s learn how the LMDI method works</a:t>
            </a:r>
            <a:endParaRPr lang="en-SG" dirty="0"/>
          </a:p>
        </p:txBody>
      </p:sp>
      <p:sp>
        <p:nvSpPr>
          <p:cNvPr id="3" name="Content Placeholder 2">
            <a:extLst>
              <a:ext uri="{FF2B5EF4-FFF2-40B4-BE49-F238E27FC236}">
                <a16:creationId xmlns:a16="http://schemas.microsoft.com/office/drawing/2014/main" id="{5A18D3DB-46FD-2702-074F-8381E95C5C2C}"/>
              </a:ext>
            </a:extLst>
          </p:cNvPr>
          <p:cNvSpPr>
            <a:spLocks noGrp="1"/>
          </p:cNvSpPr>
          <p:nvPr>
            <p:ph idx="1"/>
          </p:nvPr>
        </p:nvSpPr>
        <p:spPr/>
        <p:txBody>
          <a:bodyPr/>
          <a:lstStyle/>
          <a:p>
            <a:r>
              <a:rPr lang="en-US" dirty="0"/>
              <a:t>Will get  a bit technical, might have to get the whiteboard pens out</a:t>
            </a:r>
            <a:endParaRPr lang="en-SG" dirty="0"/>
          </a:p>
        </p:txBody>
      </p:sp>
    </p:spTree>
    <p:extLst>
      <p:ext uri="{BB962C8B-B14F-4D97-AF65-F5344CB8AC3E}">
        <p14:creationId xmlns:p14="http://schemas.microsoft.com/office/powerpoint/2010/main" val="37307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8F9-4339-4D2C-FD30-791AD8649C4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3BEFFC-0113-9B91-E480-AC1639464E4D}"/>
              </a:ext>
            </a:extLst>
          </p:cNvPr>
          <p:cNvSpPr>
            <a:spLocks noGrp="1"/>
          </p:cNvSpPr>
          <p:nvPr>
            <p:ph idx="1"/>
          </p:nvPr>
        </p:nvSpPr>
        <p:spPr/>
        <p:txBody>
          <a:bodyPr/>
          <a:lstStyle/>
          <a:p>
            <a:endParaRPr lang="en-SG"/>
          </a:p>
        </p:txBody>
      </p:sp>
      <p:grpSp>
        <p:nvGrpSpPr>
          <p:cNvPr id="9" name="Group 8">
            <a:extLst>
              <a:ext uri="{FF2B5EF4-FFF2-40B4-BE49-F238E27FC236}">
                <a16:creationId xmlns:a16="http://schemas.microsoft.com/office/drawing/2014/main" id="{4C21E91D-E373-5F31-7226-0A54964C67A0}"/>
              </a:ext>
            </a:extLst>
          </p:cNvPr>
          <p:cNvGrpSpPr/>
          <p:nvPr/>
        </p:nvGrpSpPr>
        <p:grpSpPr>
          <a:xfrm>
            <a:off x="2663660" y="23322"/>
            <a:ext cx="6864679" cy="6469553"/>
            <a:chOff x="2494425" y="171879"/>
            <a:chExt cx="4844642" cy="4968470"/>
          </a:xfrm>
        </p:grpSpPr>
        <p:pic>
          <p:nvPicPr>
            <p:cNvPr id="7" name="Picture 6">
              <a:extLst>
                <a:ext uri="{FF2B5EF4-FFF2-40B4-BE49-F238E27FC236}">
                  <a16:creationId xmlns:a16="http://schemas.microsoft.com/office/drawing/2014/main" id="{1A1D9984-E3B6-D312-A8D9-C5565631DB73}"/>
                </a:ext>
              </a:extLst>
            </p:cNvPr>
            <p:cNvPicPr>
              <a:picLocks noChangeAspect="1"/>
            </p:cNvPicPr>
            <p:nvPr/>
          </p:nvPicPr>
          <p:blipFill rotWithShape="1">
            <a:blip/>
            <a:srcRect b="78847"/>
            <a:stretch/>
          </p:blipFill>
          <p:spPr>
            <a:xfrm>
              <a:off x="2494425" y="171879"/>
              <a:ext cx="4844642" cy="1450665"/>
            </a:xfrm>
            <a:prstGeom prst="rect">
              <a:avLst/>
            </a:prstGeom>
          </p:spPr>
        </p:pic>
        <p:pic>
          <p:nvPicPr>
            <p:cNvPr id="8" name="Picture 7">
              <a:extLst>
                <a:ext uri="{FF2B5EF4-FFF2-40B4-BE49-F238E27FC236}">
                  <a16:creationId xmlns:a16="http://schemas.microsoft.com/office/drawing/2014/main" id="{D8C182E0-67EE-F8FF-8AC1-8EB550A8436E}"/>
                </a:ext>
              </a:extLst>
            </p:cNvPr>
            <p:cNvPicPr>
              <a:picLocks noChangeAspect="1"/>
            </p:cNvPicPr>
            <p:nvPr/>
          </p:nvPicPr>
          <p:blipFill rotWithShape="1">
            <a:blip/>
            <a:srcRect t="48705"/>
            <a:stretch/>
          </p:blipFill>
          <p:spPr>
            <a:xfrm>
              <a:off x="2494425" y="1622544"/>
              <a:ext cx="4844642" cy="3517805"/>
            </a:xfrm>
            <a:prstGeom prst="rect">
              <a:avLst/>
            </a:prstGeom>
          </p:spPr>
        </p:pic>
      </p:grpSp>
      <p:grpSp>
        <p:nvGrpSpPr>
          <p:cNvPr id="16" name="Group 15">
            <a:extLst>
              <a:ext uri="{FF2B5EF4-FFF2-40B4-BE49-F238E27FC236}">
                <a16:creationId xmlns:a16="http://schemas.microsoft.com/office/drawing/2014/main" id="{C5B6CF2B-CEED-505B-EFBE-6B0E987CBA83}"/>
              </a:ext>
            </a:extLst>
          </p:cNvPr>
          <p:cNvGrpSpPr/>
          <p:nvPr/>
        </p:nvGrpSpPr>
        <p:grpSpPr>
          <a:xfrm>
            <a:off x="7197434" y="1491531"/>
            <a:ext cx="197640" cy="235440"/>
            <a:chOff x="7197434" y="1491531"/>
            <a:chExt cx="197640" cy="23544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C4882110-1E1B-38C3-16AA-CA85B2890145}"/>
                    </a:ext>
                  </a:extLst>
                </p14:cNvPr>
                <p14:cNvContentPartPr/>
                <p14:nvPr/>
              </p14:nvContentPartPr>
              <p14:xfrm>
                <a:off x="7197434" y="1546251"/>
                <a:ext cx="180720" cy="180720"/>
              </p14:xfrm>
            </p:contentPart>
          </mc:Choice>
          <mc:Fallback xmlns="">
            <p:pic>
              <p:nvPicPr>
                <p:cNvPr id="13" name="Ink 12">
                  <a:extLst>
                    <a:ext uri="{FF2B5EF4-FFF2-40B4-BE49-F238E27FC236}">
                      <a16:creationId xmlns:a16="http://schemas.microsoft.com/office/drawing/2014/main" id="{C4882110-1E1B-38C3-16AA-CA85B2890145}"/>
                    </a:ext>
                  </a:extLst>
                </p:cNvPr>
                <p:cNvPicPr/>
                <p:nvPr/>
              </p:nvPicPr>
              <p:blipFill>
                <a:blip r:embed="rId5"/>
                <a:stretch>
                  <a:fillRect/>
                </a:stretch>
              </p:blipFill>
              <p:spPr>
                <a:xfrm>
                  <a:off x="7188794" y="1537251"/>
                  <a:ext cx="198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7B12E76-1404-BB0D-232C-7BB98508D378}"/>
                    </a:ext>
                  </a:extLst>
                </p14:cNvPr>
                <p14:cNvContentPartPr/>
                <p14:nvPr/>
              </p14:nvContentPartPr>
              <p14:xfrm>
                <a:off x="7390754" y="1491531"/>
                <a:ext cx="4320" cy="36000"/>
              </p14:xfrm>
            </p:contentPart>
          </mc:Choice>
          <mc:Fallback xmlns="">
            <p:pic>
              <p:nvPicPr>
                <p:cNvPr id="14" name="Ink 13">
                  <a:extLst>
                    <a:ext uri="{FF2B5EF4-FFF2-40B4-BE49-F238E27FC236}">
                      <a16:creationId xmlns:a16="http://schemas.microsoft.com/office/drawing/2014/main" id="{37B12E76-1404-BB0D-232C-7BB98508D378}"/>
                    </a:ext>
                  </a:extLst>
                </p:cNvPr>
                <p:cNvPicPr/>
                <p:nvPr/>
              </p:nvPicPr>
              <p:blipFill>
                <a:blip r:embed="rId7"/>
                <a:stretch>
                  <a:fillRect/>
                </a:stretch>
              </p:blipFill>
              <p:spPr>
                <a:xfrm>
                  <a:off x="7381754" y="1482531"/>
                  <a:ext cx="21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8FAAC07-84AE-F434-5360-3C643A0CE304}"/>
                  </a:ext>
                </a:extLst>
              </p14:cNvPr>
              <p14:cNvContentPartPr/>
              <p14:nvPr/>
            </p14:nvContentPartPr>
            <p14:xfrm>
              <a:off x="7369874" y="1388571"/>
              <a:ext cx="360" cy="360"/>
            </p14:xfrm>
          </p:contentPart>
        </mc:Choice>
        <mc:Fallback xmlns="">
          <p:pic>
            <p:nvPicPr>
              <p:cNvPr id="15" name="Ink 14">
                <a:extLst>
                  <a:ext uri="{FF2B5EF4-FFF2-40B4-BE49-F238E27FC236}">
                    <a16:creationId xmlns:a16="http://schemas.microsoft.com/office/drawing/2014/main" id="{18FAAC07-84AE-F434-5360-3C643A0CE304}"/>
                  </a:ext>
                </a:extLst>
              </p:cNvPr>
              <p:cNvPicPr/>
              <p:nvPr/>
            </p:nvPicPr>
            <p:blipFill>
              <a:blip r:embed="rId9"/>
              <a:stretch>
                <a:fillRect/>
              </a:stretch>
            </p:blipFill>
            <p:spPr>
              <a:xfrm>
                <a:off x="7361234" y="13799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568B7F5-059C-A413-7070-75056EBD6339}"/>
                  </a:ext>
                </a:extLst>
              </p14:cNvPr>
              <p14:cNvContentPartPr/>
              <p14:nvPr/>
            </p14:nvContentPartPr>
            <p14:xfrm>
              <a:off x="7438994" y="1711131"/>
              <a:ext cx="118440" cy="91080"/>
            </p14:xfrm>
          </p:contentPart>
        </mc:Choice>
        <mc:Fallback xmlns="">
          <p:pic>
            <p:nvPicPr>
              <p:cNvPr id="17" name="Ink 16">
                <a:extLst>
                  <a:ext uri="{FF2B5EF4-FFF2-40B4-BE49-F238E27FC236}">
                    <a16:creationId xmlns:a16="http://schemas.microsoft.com/office/drawing/2014/main" id="{C568B7F5-059C-A413-7070-75056EBD6339}"/>
                  </a:ext>
                </a:extLst>
              </p:cNvPr>
              <p:cNvPicPr/>
              <p:nvPr/>
            </p:nvPicPr>
            <p:blipFill>
              <a:blip r:embed="rId11"/>
              <a:stretch>
                <a:fillRect/>
              </a:stretch>
            </p:blipFill>
            <p:spPr>
              <a:xfrm>
                <a:off x="7430354" y="1702131"/>
                <a:ext cx="13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607BFE5E-148D-844E-F516-1049C5E4D7F8}"/>
                  </a:ext>
                </a:extLst>
              </p14:cNvPr>
              <p14:cNvContentPartPr/>
              <p14:nvPr/>
            </p14:nvContentPartPr>
            <p14:xfrm>
              <a:off x="7287434" y="2144931"/>
              <a:ext cx="360" cy="360"/>
            </p14:xfrm>
          </p:contentPart>
        </mc:Choice>
        <mc:Fallback xmlns="">
          <p:pic>
            <p:nvPicPr>
              <p:cNvPr id="23" name="Ink 22">
                <a:extLst>
                  <a:ext uri="{FF2B5EF4-FFF2-40B4-BE49-F238E27FC236}">
                    <a16:creationId xmlns:a16="http://schemas.microsoft.com/office/drawing/2014/main" id="{607BFE5E-148D-844E-F516-1049C5E4D7F8}"/>
                  </a:ext>
                </a:extLst>
              </p:cNvPr>
              <p:cNvPicPr/>
              <p:nvPr/>
            </p:nvPicPr>
            <p:blipFill>
              <a:blip r:embed="rId9"/>
              <a:stretch>
                <a:fillRect/>
              </a:stretch>
            </p:blipFill>
            <p:spPr>
              <a:xfrm>
                <a:off x="7278794" y="2135931"/>
                <a:ext cx="18000" cy="18000"/>
              </a:xfrm>
              <a:prstGeom prst="rect">
                <a:avLst/>
              </a:prstGeom>
            </p:spPr>
          </p:pic>
        </mc:Fallback>
      </mc:AlternateContent>
      <p:grpSp>
        <p:nvGrpSpPr>
          <p:cNvPr id="26" name="Group 25">
            <a:extLst>
              <a:ext uri="{FF2B5EF4-FFF2-40B4-BE49-F238E27FC236}">
                <a16:creationId xmlns:a16="http://schemas.microsoft.com/office/drawing/2014/main" id="{EA225DCF-3C8B-A8AA-1C02-FD6724BB3D7D}"/>
              </a:ext>
            </a:extLst>
          </p:cNvPr>
          <p:cNvGrpSpPr/>
          <p:nvPr/>
        </p:nvGrpSpPr>
        <p:grpSpPr>
          <a:xfrm>
            <a:off x="7143074" y="2241051"/>
            <a:ext cx="274680" cy="242280"/>
            <a:chOff x="7143074" y="2241051"/>
            <a:chExt cx="274680" cy="24228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06C49B9-1CBA-25EE-D931-861A7E15FD4F}"/>
                    </a:ext>
                  </a:extLst>
                </p14:cNvPr>
                <p14:cNvContentPartPr/>
                <p14:nvPr/>
              </p14:nvContentPartPr>
              <p14:xfrm>
                <a:off x="7204994" y="2350851"/>
                <a:ext cx="41760" cy="95760"/>
              </p14:xfrm>
            </p:contentPart>
          </mc:Choice>
          <mc:Fallback xmlns="">
            <p:pic>
              <p:nvPicPr>
                <p:cNvPr id="18" name="Ink 17">
                  <a:extLst>
                    <a:ext uri="{FF2B5EF4-FFF2-40B4-BE49-F238E27FC236}">
                      <a16:creationId xmlns:a16="http://schemas.microsoft.com/office/drawing/2014/main" id="{506C49B9-1CBA-25EE-D931-861A7E15FD4F}"/>
                    </a:ext>
                  </a:extLst>
                </p:cNvPr>
                <p:cNvPicPr/>
                <p:nvPr/>
              </p:nvPicPr>
              <p:blipFill>
                <a:blip r:embed="rId14"/>
                <a:stretch>
                  <a:fillRect/>
                </a:stretch>
              </p:blipFill>
              <p:spPr>
                <a:xfrm>
                  <a:off x="7195994" y="2342211"/>
                  <a:ext cx="59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6AA8193-471F-4DF1-7B77-E8AE7F9B54AF}"/>
                    </a:ext>
                  </a:extLst>
                </p14:cNvPr>
                <p14:cNvContentPartPr/>
                <p14:nvPr/>
              </p14:nvContentPartPr>
              <p14:xfrm>
                <a:off x="7143074" y="2316651"/>
                <a:ext cx="164520" cy="360"/>
              </p14:xfrm>
            </p:contentPart>
          </mc:Choice>
          <mc:Fallback xmlns="">
            <p:pic>
              <p:nvPicPr>
                <p:cNvPr id="19" name="Ink 18">
                  <a:extLst>
                    <a:ext uri="{FF2B5EF4-FFF2-40B4-BE49-F238E27FC236}">
                      <a16:creationId xmlns:a16="http://schemas.microsoft.com/office/drawing/2014/main" id="{96AA8193-471F-4DF1-7B77-E8AE7F9B54AF}"/>
                    </a:ext>
                  </a:extLst>
                </p:cNvPr>
                <p:cNvPicPr/>
                <p:nvPr/>
              </p:nvPicPr>
              <p:blipFill>
                <a:blip r:embed="rId16"/>
                <a:stretch>
                  <a:fillRect/>
                </a:stretch>
              </p:blipFill>
              <p:spPr>
                <a:xfrm>
                  <a:off x="7134434" y="2307651"/>
                  <a:ext cx="18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95530A5E-971C-0A54-FD38-5C90A37EF781}"/>
                    </a:ext>
                  </a:extLst>
                </p14:cNvPr>
                <p14:cNvContentPartPr/>
                <p14:nvPr/>
              </p14:nvContentPartPr>
              <p14:xfrm>
                <a:off x="7191314" y="2426451"/>
                <a:ext cx="109440" cy="28080"/>
              </p14:xfrm>
            </p:contentPart>
          </mc:Choice>
          <mc:Fallback xmlns="">
            <p:pic>
              <p:nvPicPr>
                <p:cNvPr id="20" name="Ink 19">
                  <a:extLst>
                    <a:ext uri="{FF2B5EF4-FFF2-40B4-BE49-F238E27FC236}">
                      <a16:creationId xmlns:a16="http://schemas.microsoft.com/office/drawing/2014/main" id="{95530A5E-971C-0A54-FD38-5C90A37EF781}"/>
                    </a:ext>
                  </a:extLst>
                </p:cNvPr>
                <p:cNvPicPr/>
                <p:nvPr/>
              </p:nvPicPr>
              <p:blipFill>
                <a:blip r:embed="rId18"/>
                <a:stretch>
                  <a:fillRect/>
                </a:stretch>
              </p:blipFill>
              <p:spPr>
                <a:xfrm>
                  <a:off x="7182314" y="2417451"/>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D9B7B73A-0CCD-8D15-8D18-C43023F54F5A}"/>
                    </a:ext>
                  </a:extLst>
                </p14:cNvPr>
                <p14:cNvContentPartPr/>
                <p14:nvPr/>
              </p14:nvContentPartPr>
              <p14:xfrm>
                <a:off x="7342514" y="2241051"/>
                <a:ext cx="25560" cy="64080"/>
              </p14:xfrm>
            </p:contentPart>
          </mc:Choice>
          <mc:Fallback xmlns="">
            <p:pic>
              <p:nvPicPr>
                <p:cNvPr id="22" name="Ink 21">
                  <a:extLst>
                    <a:ext uri="{FF2B5EF4-FFF2-40B4-BE49-F238E27FC236}">
                      <a16:creationId xmlns:a16="http://schemas.microsoft.com/office/drawing/2014/main" id="{D9B7B73A-0CCD-8D15-8D18-C43023F54F5A}"/>
                    </a:ext>
                  </a:extLst>
                </p:cNvPr>
                <p:cNvPicPr/>
                <p:nvPr/>
              </p:nvPicPr>
              <p:blipFill>
                <a:blip r:embed="rId20"/>
                <a:stretch>
                  <a:fillRect/>
                </a:stretch>
              </p:blipFill>
              <p:spPr>
                <a:xfrm>
                  <a:off x="7333514" y="2232051"/>
                  <a:ext cx="43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E7869FED-1AF3-87A3-40D5-9BDF18771C30}"/>
                    </a:ext>
                  </a:extLst>
                </p14:cNvPr>
                <p14:cNvContentPartPr/>
                <p14:nvPr/>
              </p14:nvContentPartPr>
              <p14:xfrm>
                <a:off x="7327754" y="2412411"/>
                <a:ext cx="90000" cy="70920"/>
              </p14:xfrm>
            </p:contentPart>
          </mc:Choice>
          <mc:Fallback xmlns="">
            <p:pic>
              <p:nvPicPr>
                <p:cNvPr id="25" name="Ink 24">
                  <a:extLst>
                    <a:ext uri="{FF2B5EF4-FFF2-40B4-BE49-F238E27FC236}">
                      <a16:creationId xmlns:a16="http://schemas.microsoft.com/office/drawing/2014/main" id="{E7869FED-1AF3-87A3-40D5-9BDF18771C30}"/>
                    </a:ext>
                  </a:extLst>
                </p:cNvPr>
                <p:cNvPicPr/>
                <p:nvPr/>
              </p:nvPicPr>
              <p:blipFill>
                <a:blip r:embed="rId22"/>
                <a:stretch>
                  <a:fillRect/>
                </a:stretch>
              </p:blipFill>
              <p:spPr>
                <a:xfrm>
                  <a:off x="7318754" y="2403411"/>
                  <a:ext cx="107640" cy="88560"/>
                </a:xfrm>
                <a:prstGeom prst="rect">
                  <a:avLst/>
                </a:prstGeom>
              </p:spPr>
            </p:pic>
          </mc:Fallback>
        </mc:AlternateContent>
      </p:grpSp>
      <p:grpSp>
        <p:nvGrpSpPr>
          <p:cNvPr id="29" name="Group 28">
            <a:extLst>
              <a:ext uri="{FF2B5EF4-FFF2-40B4-BE49-F238E27FC236}">
                <a16:creationId xmlns:a16="http://schemas.microsoft.com/office/drawing/2014/main" id="{C6FA8951-A099-507B-EB21-80979E355D51}"/>
              </a:ext>
            </a:extLst>
          </p:cNvPr>
          <p:cNvGrpSpPr/>
          <p:nvPr/>
        </p:nvGrpSpPr>
        <p:grpSpPr>
          <a:xfrm>
            <a:off x="6819794" y="2357691"/>
            <a:ext cx="137880" cy="89640"/>
            <a:chOff x="6819794" y="2357691"/>
            <a:chExt cx="137880" cy="896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1EB07821-63D4-60CD-3F42-E088FE1D4042}"/>
                    </a:ext>
                  </a:extLst>
                </p14:cNvPr>
                <p14:cNvContentPartPr/>
                <p14:nvPr/>
              </p14:nvContentPartPr>
              <p14:xfrm>
                <a:off x="6819794" y="2357691"/>
                <a:ext cx="137160" cy="89640"/>
              </p14:xfrm>
            </p:contentPart>
          </mc:Choice>
          <mc:Fallback xmlns="">
            <p:pic>
              <p:nvPicPr>
                <p:cNvPr id="27" name="Ink 26">
                  <a:extLst>
                    <a:ext uri="{FF2B5EF4-FFF2-40B4-BE49-F238E27FC236}">
                      <a16:creationId xmlns:a16="http://schemas.microsoft.com/office/drawing/2014/main" id="{1EB07821-63D4-60CD-3F42-E088FE1D4042}"/>
                    </a:ext>
                  </a:extLst>
                </p:cNvPr>
                <p:cNvPicPr/>
                <p:nvPr/>
              </p:nvPicPr>
              <p:blipFill>
                <a:blip r:embed="rId24"/>
                <a:stretch>
                  <a:fillRect/>
                </a:stretch>
              </p:blipFill>
              <p:spPr>
                <a:xfrm>
                  <a:off x="6811154" y="2349051"/>
                  <a:ext cx="154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CE0F98F7-C9AE-42F7-42F9-0059B7676FB2}"/>
                    </a:ext>
                  </a:extLst>
                </p14:cNvPr>
                <p14:cNvContentPartPr/>
                <p14:nvPr/>
              </p14:nvContentPartPr>
              <p14:xfrm>
                <a:off x="6844994" y="2364891"/>
                <a:ext cx="112680" cy="79920"/>
              </p14:xfrm>
            </p:contentPart>
          </mc:Choice>
          <mc:Fallback xmlns="">
            <p:pic>
              <p:nvPicPr>
                <p:cNvPr id="28" name="Ink 27">
                  <a:extLst>
                    <a:ext uri="{FF2B5EF4-FFF2-40B4-BE49-F238E27FC236}">
                      <a16:creationId xmlns:a16="http://schemas.microsoft.com/office/drawing/2014/main" id="{CE0F98F7-C9AE-42F7-42F9-0059B7676FB2}"/>
                    </a:ext>
                  </a:extLst>
                </p:cNvPr>
                <p:cNvPicPr/>
                <p:nvPr/>
              </p:nvPicPr>
              <p:blipFill>
                <a:blip r:embed="rId26"/>
                <a:stretch>
                  <a:fillRect/>
                </a:stretch>
              </p:blipFill>
              <p:spPr>
                <a:xfrm>
                  <a:off x="6836354" y="2355891"/>
                  <a:ext cx="130320" cy="97560"/>
                </a:xfrm>
                <a:prstGeom prst="rect">
                  <a:avLst/>
                </a:prstGeom>
              </p:spPr>
            </p:pic>
          </mc:Fallback>
        </mc:AlternateContent>
      </p:grpSp>
      <p:grpSp>
        <p:nvGrpSpPr>
          <p:cNvPr id="32" name="Group 31">
            <a:extLst>
              <a:ext uri="{FF2B5EF4-FFF2-40B4-BE49-F238E27FC236}">
                <a16:creationId xmlns:a16="http://schemas.microsoft.com/office/drawing/2014/main" id="{54F3EE24-1A5A-B3C2-3D5E-010844E9406C}"/>
              </a:ext>
            </a:extLst>
          </p:cNvPr>
          <p:cNvGrpSpPr/>
          <p:nvPr/>
        </p:nvGrpSpPr>
        <p:grpSpPr>
          <a:xfrm>
            <a:off x="6833474" y="1560291"/>
            <a:ext cx="124200" cy="131040"/>
            <a:chOff x="6833474" y="1560291"/>
            <a:chExt cx="124200" cy="13104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5D6BEE3-3EB5-A650-20BE-7AF8FBB39EC7}"/>
                    </a:ext>
                  </a:extLst>
                </p14:cNvPr>
                <p14:cNvContentPartPr/>
                <p14:nvPr/>
              </p14:nvContentPartPr>
              <p14:xfrm>
                <a:off x="6833474" y="1560291"/>
                <a:ext cx="61560" cy="110520"/>
              </p14:xfrm>
            </p:contentPart>
          </mc:Choice>
          <mc:Fallback xmlns="">
            <p:pic>
              <p:nvPicPr>
                <p:cNvPr id="30" name="Ink 29">
                  <a:extLst>
                    <a:ext uri="{FF2B5EF4-FFF2-40B4-BE49-F238E27FC236}">
                      <a16:creationId xmlns:a16="http://schemas.microsoft.com/office/drawing/2014/main" id="{35D6BEE3-3EB5-A650-20BE-7AF8FBB39EC7}"/>
                    </a:ext>
                  </a:extLst>
                </p:cNvPr>
                <p:cNvPicPr/>
                <p:nvPr/>
              </p:nvPicPr>
              <p:blipFill>
                <a:blip r:embed="rId28"/>
                <a:stretch>
                  <a:fillRect/>
                </a:stretch>
              </p:blipFill>
              <p:spPr>
                <a:xfrm>
                  <a:off x="6824834" y="1551651"/>
                  <a:ext cx="79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45E95F6A-70EC-AB16-204F-C53B42E26DFD}"/>
                    </a:ext>
                  </a:extLst>
                </p14:cNvPr>
                <p14:cNvContentPartPr/>
                <p14:nvPr/>
              </p14:nvContentPartPr>
              <p14:xfrm>
                <a:off x="6833474" y="1609251"/>
                <a:ext cx="124200" cy="82080"/>
              </p14:xfrm>
            </p:contentPart>
          </mc:Choice>
          <mc:Fallback xmlns="">
            <p:pic>
              <p:nvPicPr>
                <p:cNvPr id="31" name="Ink 30">
                  <a:extLst>
                    <a:ext uri="{FF2B5EF4-FFF2-40B4-BE49-F238E27FC236}">
                      <a16:creationId xmlns:a16="http://schemas.microsoft.com/office/drawing/2014/main" id="{45E95F6A-70EC-AB16-204F-C53B42E26DFD}"/>
                    </a:ext>
                  </a:extLst>
                </p:cNvPr>
                <p:cNvPicPr/>
                <p:nvPr/>
              </p:nvPicPr>
              <p:blipFill>
                <a:blip r:embed="rId30"/>
                <a:stretch>
                  <a:fillRect/>
                </a:stretch>
              </p:blipFill>
              <p:spPr>
                <a:xfrm>
                  <a:off x="6824834" y="1600251"/>
                  <a:ext cx="141840" cy="99720"/>
                </a:xfrm>
                <a:prstGeom prst="rect">
                  <a:avLst/>
                </a:prstGeom>
              </p:spPr>
            </p:pic>
          </mc:Fallback>
        </mc:AlternateContent>
      </p:grpSp>
    </p:spTree>
    <p:extLst>
      <p:ext uri="{BB962C8B-B14F-4D97-AF65-F5344CB8AC3E}">
        <p14:creationId xmlns:p14="http://schemas.microsoft.com/office/powerpoint/2010/main" val="171066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3076-493C-3FEE-0D9B-B771E199FD0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E95617E-43EE-04A0-0513-CB946D86AB1B}"/>
              </a:ext>
            </a:extLst>
          </p:cNvPr>
          <p:cNvSpPr>
            <a:spLocks noGrp="1"/>
          </p:cNvSpPr>
          <p:nvPr>
            <p:ph idx="1"/>
          </p:nvPr>
        </p:nvSpPr>
        <p:spPr/>
        <p:txBody>
          <a:bodyPr/>
          <a:lstStyle/>
          <a:p>
            <a:endParaRPr lang="en-SG"/>
          </a:p>
        </p:txBody>
      </p:sp>
      <p:grpSp>
        <p:nvGrpSpPr>
          <p:cNvPr id="7" name="Group 6">
            <a:extLst>
              <a:ext uri="{FF2B5EF4-FFF2-40B4-BE49-F238E27FC236}">
                <a16:creationId xmlns:a16="http://schemas.microsoft.com/office/drawing/2014/main" id="{6ED3A4CE-E56D-5140-5631-5D853798A62F}"/>
              </a:ext>
            </a:extLst>
          </p:cNvPr>
          <p:cNvGrpSpPr/>
          <p:nvPr/>
        </p:nvGrpSpPr>
        <p:grpSpPr>
          <a:xfrm>
            <a:off x="2601363" y="254382"/>
            <a:ext cx="6233254" cy="6414550"/>
            <a:chOff x="4134530" y="2090057"/>
            <a:chExt cx="4227738" cy="4920343"/>
          </a:xfrm>
        </p:grpSpPr>
        <p:pic>
          <p:nvPicPr>
            <p:cNvPr id="5" name="Picture 4">
              <a:extLst>
                <a:ext uri="{FF2B5EF4-FFF2-40B4-BE49-F238E27FC236}">
                  <a16:creationId xmlns:a16="http://schemas.microsoft.com/office/drawing/2014/main" id="{B3695F76-6BE5-562E-6CDE-3869CBE489D2}"/>
                </a:ext>
              </a:extLst>
            </p:cNvPr>
            <p:cNvPicPr>
              <a:picLocks noChangeAspect="1"/>
            </p:cNvPicPr>
            <p:nvPr/>
          </p:nvPicPr>
          <p:blipFill rotWithShape="1">
            <a:blip/>
            <a:srcRect b="67018"/>
            <a:stretch/>
          </p:blipFill>
          <p:spPr>
            <a:xfrm>
              <a:off x="4134530" y="2090057"/>
              <a:ext cx="4227737" cy="2261937"/>
            </a:xfrm>
            <a:prstGeom prst="rect">
              <a:avLst/>
            </a:prstGeom>
          </p:spPr>
        </p:pic>
        <p:pic>
          <p:nvPicPr>
            <p:cNvPr id="6" name="Picture 5">
              <a:extLst>
                <a:ext uri="{FF2B5EF4-FFF2-40B4-BE49-F238E27FC236}">
                  <a16:creationId xmlns:a16="http://schemas.microsoft.com/office/drawing/2014/main" id="{20D70F79-DB25-C082-5F2D-0B1293AF28BB}"/>
                </a:ext>
              </a:extLst>
            </p:cNvPr>
            <p:cNvPicPr>
              <a:picLocks noChangeAspect="1"/>
            </p:cNvPicPr>
            <p:nvPr/>
          </p:nvPicPr>
          <p:blipFill rotWithShape="1">
            <a:blip/>
            <a:srcRect t="61236"/>
            <a:stretch/>
          </p:blipFill>
          <p:spPr>
            <a:xfrm>
              <a:off x="4134531" y="4351994"/>
              <a:ext cx="4227737" cy="2658406"/>
            </a:xfrm>
            <a:prstGeom prst="rect">
              <a:avLst/>
            </a:prstGeom>
          </p:spPr>
        </p:pic>
      </p:gr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B81D7659-4890-0135-D6AB-A0968AA4BC68}"/>
                  </a:ext>
                </a:extLst>
              </p14:cNvPr>
              <p14:cNvContentPartPr/>
              <p14:nvPr/>
            </p14:nvContentPartPr>
            <p14:xfrm>
              <a:off x="6567794" y="2083011"/>
              <a:ext cx="66600" cy="46440"/>
            </p14:xfrm>
          </p:contentPart>
        </mc:Choice>
        <mc:Fallback xmlns="">
          <p:pic>
            <p:nvPicPr>
              <p:cNvPr id="8" name="Ink 7">
                <a:extLst>
                  <a:ext uri="{FF2B5EF4-FFF2-40B4-BE49-F238E27FC236}">
                    <a16:creationId xmlns:a16="http://schemas.microsoft.com/office/drawing/2014/main" id="{B81D7659-4890-0135-D6AB-A0968AA4BC68}"/>
                  </a:ext>
                </a:extLst>
              </p:cNvPr>
              <p:cNvPicPr/>
              <p:nvPr/>
            </p:nvPicPr>
            <p:blipFill>
              <a:blip r:embed="rId4"/>
              <a:stretch>
                <a:fillRect/>
              </a:stretch>
            </p:blipFill>
            <p:spPr>
              <a:xfrm>
                <a:off x="6559154" y="2074011"/>
                <a:ext cx="84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B92D40F-6A11-667B-F427-DDB3C60C08BB}"/>
                  </a:ext>
                </a:extLst>
              </p14:cNvPr>
              <p14:cNvContentPartPr/>
              <p14:nvPr/>
            </p14:nvContentPartPr>
            <p14:xfrm>
              <a:off x="6584714" y="2521131"/>
              <a:ext cx="89640" cy="91800"/>
            </p14:xfrm>
          </p:contentPart>
        </mc:Choice>
        <mc:Fallback xmlns="">
          <p:pic>
            <p:nvPicPr>
              <p:cNvPr id="9" name="Ink 8">
                <a:extLst>
                  <a:ext uri="{FF2B5EF4-FFF2-40B4-BE49-F238E27FC236}">
                    <a16:creationId xmlns:a16="http://schemas.microsoft.com/office/drawing/2014/main" id="{EB92D40F-6A11-667B-F427-DDB3C60C08BB}"/>
                  </a:ext>
                </a:extLst>
              </p:cNvPr>
              <p:cNvPicPr/>
              <p:nvPr/>
            </p:nvPicPr>
            <p:blipFill>
              <a:blip r:embed="rId6"/>
              <a:stretch>
                <a:fillRect/>
              </a:stretch>
            </p:blipFill>
            <p:spPr>
              <a:xfrm>
                <a:off x="6576074" y="2512491"/>
                <a:ext cx="1072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93DB9FEB-DFE5-1C02-4A14-B79D6471D04D}"/>
                  </a:ext>
                </a:extLst>
              </p14:cNvPr>
              <p14:cNvContentPartPr/>
              <p14:nvPr/>
            </p14:nvContentPartPr>
            <p14:xfrm>
              <a:off x="6591914" y="1649931"/>
              <a:ext cx="59040" cy="113400"/>
            </p14:xfrm>
          </p:contentPart>
        </mc:Choice>
        <mc:Fallback xmlns="">
          <p:pic>
            <p:nvPicPr>
              <p:cNvPr id="10" name="Ink 9">
                <a:extLst>
                  <a:ext uri="{FF2B5EF4-FFF2-40B4-BE49-F238E27FC236}">
                    <a16:creationId xmlns:a16="http://schemas.microsoft.com/office/drawing/2014/main" id="{93DB9FEB-DFE5-1C02-4A14-B79D6471D04D}"/>
                  </a:ext>
                </a:extLst>
              </p:cNvPr>
              <p:cNvPicPr/>
              <p:nvPr/>
            </p:nvPicPr>
            <p:blipFill>
              <a:blip r:embed="rId8"/>
              <a:stretch>
                <a:fillRect/>
              </a:stretch>
            </p:blipFill>
            <p:spPr>
              <a:xfrm>
                <a:off x="6583274" y="1640931"/>
                <a:ext cx="76680" cy="131040"/>
              </a:xfrm>
              <a:prstGeom prst="rect">
                <a:avLst/>
              </a:prstGeom>
            </p:spPr>
          </p:pic>
        </mc:Fallback>
      </mc:AlternateContent>
    </p:spTree>
    <p:extLst>
      <p:ext uri="{BB962C8B-B14F-4D97-AF65-F5344CB8AC3E}">
        <p14:creationId xmlns:p14="http://schemas.microsoft.com/office/powerpoint/2010/main" val="253431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A8C6-451A-969D-4370-B712E707B470}"/>
              </a:ext>
            </a:extLst>
          </p:cNvPr>
          <p:cNvSpPr>
            <a:spLocks noGrp="1"/>
          </p:cNvSpPr>
          <p:nvPr>
            <p:ph type="title"/>
          </p:nvPr>
        </p:nvSpPr>
        <p:spPr>
          <a:xfrm>
            <a:off x="88805" y="38994"/>
            <a:ext cx="8367676" cy="642043"/>
          </a:xfrm>
        </p:spPr>
        <p:txBody>
          <a:bodyPr>
            <a:normAutofit fontScale="90000"/>
          </a:bodyPr>
          <a:lstStyle/>
          <a:p>
            <a:r>
              <a:rPr lang="en-US" dirty="0"/>
              <a:t>Proof (kind of)</a:t>
            </a:r>
            <a:endParaRPr lang="en-SG" dirty="0"/>
          </a:p>
        </p:txBody>
      </p:sp>
      <p:sp>
        <p:nvSpPr>
          <p:cNvPr id="3" name="Content Placeholder 2">
            <a:extLst>
              <a:ext uri="{FF2B5EF4-FFF2-40B4-BE49-F238E27FC236}">
                <a16:creationId xmlns:a16="http://schemas.microsoft.com/office/drawing/2014/main" id="{650F23E7-3DCB-BCAF-CAC2-B290307F7606}"/>
              </a:ext>
            </a:extLst>
          </p:cNvPr>
          <p:cNvSpPr>
            <a:spLocks noGrp="1"/>
          </p:cNvSpPr>
          <p:nvPr>
            <p:ph idx="1"/>
          </p:nvPr>
        </p:nvSpPr>
        <p:spPr/>
        <p:txBody>
          <a:bodyPr/>
          <a:lstStyle/>
          <a:p>
            <a:endParaRPr lang="en-SG"/>
          </a:p>
        </p:txBody>
      </p:sp>
      <p:pic>
        <p:nvPicPr>
          <p:cNvPr id="4" name="Picture 2">
            <a:extLst>
              <a:ext uri="{FF2B5EF4-FFF2-40B4-BE49-F238E27FC236}">
                <a16:creationId xmlns:a16="http://schemas.microsoft.com/office/drawing/2014/main" id="{4477F129-171E-5A16-EF4C-C0E71BD7344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64934"/>
            <a:ext cx="3022813" cy="20308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85ABFBA9-F8EF-8971-B862-29BD0BF2B16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1784" y="2097350"/>
            <a:ext cx="3022813" cy="21094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1E55B7-D708-63B2-22B3-FD941E5B18A7}"/>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r="14462"/>
          <a:stretch/>
        </p:blipFill>
        <p:spPr bwMode="auto">
          <a:xfrm rot="16200000">
            <a:off x="648553" y="2914090"/>
            <a:ext cx="1747493" cy="30445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F987681-1D14-7034-2AB6-3F09885E009D}"/>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b="51178"/>
          <a:stretch/>
        </p:blipFill>
        <p:spPr bwMode="auto">
          <a:xfrm>
            <a:off x="10892" y="4778960"/>
            <a:ext cx="3022813" cy="19496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077173F8-727E-D496-7FBD-D85719ACD2DF}"/>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164338" y="664934"/>
            <a:ext cx="4380948" cy="597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02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084F-B13F-3980-1328-1880D6E2AF0E}"/>
              </a:ext>
            </a:extLst>
          </p:cNvPr>
          <p:cNvSpPr>
            <a:spLocks noGrp="1"/>
          </p:cNvSpPr>
          <p:nvPr>
            <p:ph type="title"/>
          </p:nvPr>
        </p:nvSpPr>
        <p:spPr/>
        <p:txBody>
          <a:bodyPr/>
          <a:lstStyle/>
          <a:p>
            <a:r>
              <a:rPr lang="en-US" dirty="0"/>
              <a:t>Multiplicative LMDI</a:t>
            </a:r>
            <a:endParaRPr lang="en-SG" dirty="0"/>
          </a:p>
        </p:txBody>
      </p:sp>
      <p:pic>
        <p:nvPicPr>
          <p:cNvPr id="5" name="Content Placeholder 4">
            <a:extLst>
              <a:ext uri="{FF2B5EF4-FFF2-40B4-BE49-F238E27FC236}">
                <a16:creationId xmlns:a16="http://schemas.microsoft.com/office/drawing/2014/main" id="{F331A98E-9963-8C74-1CBC-E468AA000780}"/>
              </a:ext>
            </a:extLst>
          </p:cNvPr>
          <p:cNvPicPr>
            <a:picLocks noGrp="1" noChangeAspect="1"/>
          </p:cNvPicPr>
          <p:nvPr>
            <p:ph idx="1"/>
          </p:nvPr>
        </p:nvPicPr>
        <p:blipFill>
          <a:blip/>
          <a:stretch>
            <a:fillRect/>
          </a:stretch>
        </p:blipFill>
        <p:spPr>
          <a:xfrm>
            <a:off x="3113352" y="1483466"/>
            <a:ext cx="4525006" cy="2543530"/>
          </a:xfrm>
        </p:spPr>
      </p:pic>
      <p:pic>
        <p:nvPicPr>
          <p:cNvPr id="7" name="Picture 6">
            <a:extLst>
              <a:ext uri="{FF2B5EF4-FFF2-40B4-BE49-F238E27FC236}">
                <a16:creationId xmlns:a16="http://schemas.microsoft.com/office/drawing/2014/main" id="{54D11DC3-E320-FAFF-171C-3B79B2A366C8}"/>
              </a:ext>
            </a:extLst>
          </p:cNvPr>
          <p:cNvPicPr>
            <a:picLocks noChangeAspect="1"/>
          </p:cNvPicPr>
          <p:nvPr/>
        </p:nvPicPr>
        <p:blipFill rotWithShape="1">
          <a:blip/>
          <a:srcRect r="17135"/>
          <a:stretch/>
        </p:blipFill>
        <p:spPr>
          <a:xfrm>
            <a:off x="7879294" y="124174"/>
            <a:ext cx="4365416" cy="4753638"/>
          </a:xfrm>
          <a:prstGeom prst="rect">
            <a:avLst/>
          </a:prstGeom>
        </p:spPr>
      </p:pic>
      <p:pic>
        <p:nvPicPr>
          <p:cNvPr id="9" name="Picture 8">
            <a:extLst>
              <a:ext uri="{FF2B5EF4-FFF2-40B4-BE49-F238E27FC236}">
                <a16:creationId xmlns:a16="http://schemas.microsoft.com/office/drawing/2014/main" id="{ED4CFC0A-1AF9-61A2-3121-14837554B3EB}"/>
              </a:ext>
            </a:extLst>
          </p:cNvPr>
          <p:cNvPicPr>
            <a:picLocks noChangeAspect="1"/>
          </p:cNvPicPr>
          <p:nvPr/>
        </p:nvPicPr>
        <p:blipFill>
          <a:blip/>
          <a:stretch>
            <a:fillRect/>
          </a:stretch>
        </p:blipFill>
        <p:spPr>
          <a:xfrm>
            <a:off x="185761" y="1930725"/>
            <a:ext cx="1705213" cy="1152686"/>
          </a:xfrm>
          <a:prstGeom prst="rect">
            <a:avLst/>
          </a:prstGeom>
        </p:spPr>
      </p:pic>
      <p:pic>
        <p:nvPicPr>
          <p:cNvPr id="11" name="Picture 10">
            <a:extLst>
              <a:ext uri="{FF2B5EF4-FFF2-40B4-BE49-F238E27FC236}">
                <a16:creationId xmlns:a16="http://schemas.microsoft.com/office/drawing/2014/main" id="{B8C07AAF-2ADC-1CF2-14E5-7D7EEC3B127F}"/>
              </a:ext>
            </a:extLst>
          </p:cNvPr>
          <p:cNvPicPr>
            <a:picLocks noChangeAspect="1"/>
          </p:cNvPicPr>
          <p:nvPr/>
        </p:nvPicPr>
        <p:blipFill>
          <a:blip/>
          <a:stretch>
            <a:fillRect/>
          </a:stretch>
        </p:blipFill>
        <p:spPr>
          <a:xfrm>
            <a:off x="1890974" y="2147791"/>
            <a:ext cx="1333686" cy="857370"/>
          </a:xfrm>
          <a:prstGeom prst="rect">
            <a:avLst/>
          </a:prstGeom>
        </p:spPr>
      </p:pic>
      <p:pic>
        <p:nvPicPr>
          <p:cNvPr id="13" name="Picture 12">
            <a:extLst>
              <a:ext uri="{FF2B5EF4-FFF2-40B4-BE49-F238E27FC236}">
                <a16:creationId xmlns:a16="http://schemas.microsoft.com/office/drawing/2014/main" id="{F8F7A9BC-D5CE-BC31-5990-51249E98E9C8}"/>
              </a:ext>
            </a:extLst>
          </p:cNvPr>
          <p:cNvPicPr>
            <a:picLocks noChangeAspect="1"/>
          </p:cNvPicPr>
          <p:nvPr/>
        </p:nvPicPr>
        <p:blipFill>
          <a:blip/>
          <a:stretch>
            <a:fillRect/>
          </a:stretch>
        </p:blipFill>
        <p:spPr>
          <a:xfrm>
            <a:off x="8243652" y="4862356"/>
            <a:ext cx="4001058" cy="1066949"/>
          </a:xfrm>
          <a:prstGeom prst="rect">
            <a:avLst/>
          </a:prstGeom>
        </p:spPr>
      </p:pic>
    </p:spTree>
    <p:extLst>
      <p:ext uri="{BB962C8B-B14F-4D97-AF65-F5344CB8AC3E}">
        <p14:creationId xmlns:p14="http://schemas.microsoft.com/office/powerpoint/2010/main" val="62468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CF1C-0A81-D31B-9B49-6F93708F77A9}"/>
              </a:ext>
            </a:extLst>
          </p:cNvPr>
          <p:cNvSpPr>
            <a:spLocks noGrp="1"/>
          </p:cNvSpPr>
          <p:nvPr>
            <p:ph type="title"/>
          </p:nvPr>
        </p:nvSpPr>
        <p:spPr/>
        <p:txBody>
          <a:bodyPr/>
          <a:lstStyle/>
          <a:p>
            <a:r>
              <a:rPr lang="en-US" dirty="0"/>
              <a:t>Can then add on additional structural effects to create a Multilevel (parallel) model:</a:t>
            </a:r>
            <a:endParaRPr lang="en-SG" dirty="0"/>
          </a:p>
        </p:txBody>
      </p:sp>
      <p:sp>
        <p:nvSpPr>
          <p:cNvPr id="3" name="Content Placeholder 2">
            <a:extLst>
              <a:ext uri="{FF2B5EF4-FFF2-40B4-BE49-F238E27FC236}">
                <a16:creationId xmlns:a16="http://schemas.microsoft.com/office/drawing/2014/main" id="{9B596D36-8F38-F5F7-82CB-E042332A7663}"/>
              </a:ext>
            </a:extLst>
          </p:cNvPr>
          <p:cNvSpPr>
            <a:spLocks noGrp="1"/>
          </p:cNvSpPr>
          <p:nvPr>
            <p:ph idx="1"/>
          </p:nvPr>
        </p:nvSpPr>
        <p:spPr/>
        <p:txBody>
          <a:bodyPr/>
          <a:lstStyle/>
          <a:p>
            <a:r>
              <a:rPr lang="en-US" dirty="0"/>
              <a:t>△E(act) + △E(str1) + △E(str2) + △E(int)</a:t>
            </a:r>
          </a:p>
          <a:p>
            <a:pPr lvl="1"/>
            <a:r>
              <a:rPr lang="en-US" dirty="0"/>
              <a:t>A * Ai/A * </a:t>
            </a:r>
            <a:r>
              <a:rPr lang="en-US" dirty="0" err="1"/>
              <a:t>Aij</a:t>
            </a:r>
            <a:r>
              <a:rPr lang="en-US" dirty="0"/>
              <a:t>/Ai * </a:t>
            </a:r>
            <a:r>
              <a:rPr lang="en-US" dirty="0" err="1"/>
              <a:t>Eij</a:t>
            </a:r>
            <a:r>
              <a:rPr lang="en-US" dirty="0"/>
              <a:t>/</a:t>
            </a:r>
            <a:r>
              <a:rPr lang="en-US" dirty="0" err="1"/>
              <a:t>Aij</a:t>
            </a:r>
            <a:r>
              <a:rPr lang="en-US" dirty="0"/>
              <a:t> = </a:t>
            </a:r>
            <a:r>
              <a:rPr lang="en-US" dirty="0" err="1"/>
              <a:t>Eij</a:t>
            </a:r>
            <a:endParaRPr lang="en-US" dirty="0"/>
          </a:p>
          <a:p>
            <a:pPr lvl="1"/>
            <a:endParaRPr lang="en-US" dirty="0"/>
          </a:p>
          <a:p>
            <a:endParaRPr lang="en-US" dirty="0"/>
          </a:p>
          <a:p>
            <a:pPr marL="0" indent="0">
              <a:buNone/>
            </a:pPr>
            <a:r>
              <a:rPr lang="en-SG" dirty="0"/>
              <a:t>	</a:t>
            </a:r>
          </a:p>
          <a:p>
            <a:pPr marL="0" indent="0">
              <a:buNone/>
            </a:pPr>
            <a:endParaRPr lang="en-US" dirty="0"/>
          </a:p>
        </p:txBody>
      </p:sp>
    </p:spTree>
    <p:extLst>
      <p:ext uri="{BB962C8B-B14F-4D97-AF65-F5344CB8AC3E}">
        <p14:creationId xmlns:p14="http://schemas.microsoft.com/office/powerpoint/2010/main" val="48477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C8BB-E1A8-A81A-869E-59C3329C946E}"/>
              </a:ext>
            </a:extLst>
          </p:cNvPr>
          <p:cNvSpPr>
            <a:spLocks noGrp="1"/>
          </p:cNvSpPr>
          <p:nvPr>
            <p:ph type="title"/>
          </p:nvPr>
        </p:nvSpPr>
        <p:spPr/>
        <p:txBody>
          <a:bodyPr/>
          <a:lstStyle/>
          <a:p>
            <a:r>
              <a:rPr lang="en-SG" dirty="0"/>
              <a:t>Hierarchical </a:t>
            </a:r>
            <a:r>
              <a:rPr lang="en-SG" dirty="0" err="1"/>
              <a:t>multivel</a:t>
            </a:r>
            <a:r>
              <a:rPr lang="en-SG" dirty="0"/>
              <a:t> (preferred method in most circumstances)</a:t>
            </a:r>
          </a:p>
        </p:txBody>
      </p:sp>
      <p:sp>
        <p:nvSpPr>
          <p:cNvPr id="3" name="Content Placeholder 2">
            <a:extLst>
              <a:ext uri="{FF2B5EF4-FFF2-40B4-BE49-F238E27FC236}">
                <a16:creationId xmlns:a16="http://schemas.microsoft.com/office/drawing/2014/main" id="{5ABDC15D-1261-5ED5-2255-6DDF4FA69B66}"/>
              </a:ext>
            </a:extLst>
          </p:cNvPr>
          <p:cNvSpPr>
            <a:spLocks noGrp="1"/>
          </p:cNvSpPr>
          <p:nvPr>
            <p:ph idx="1"/>
          </p:nvPr>
        </p:nvSpPr>
        <p:spPr/>
        <p:txBody>
          <a:bodyPr/>
          <a:lstStyle/>
          <a:p>
            <a:r>
              <a:rPr lang="en-US" dirty="0"/>
              <a:t>Quite hard to prove/recreate</a:t>
            </a:r>
          </a:p>
        </p:txBody>
      </p:sp>
      <p:pic>
        <p:nvPicPr>
          <p:cNvPr id="5" name="Picture 4">
            <a:extLst>
              <a:ext uri="{FF2B5EF4-FFF2-40B4-BE49-F238E27FC236}">
                <a16:creationId xmlns:a16="http://schemas.microsoft.com/office/drawing/2014/main" id="{B9F6B1E6-3409-A15B-E731-E0DF02BF6211}"/>
              </a:ext>
            </a:extLst>
          </p:cNvPr>
          <p:cNvPicPr>
            <a:picLocks noChangeAspect="1"/>
          </p:cNvPicPr>
          <p:nvPr/>
        </p:nvPicPr>
        <p:blipFill>
          <a:blip/>
          <a:stretch>
            <a:fillRect/>
          </a:stretch>
        </p:blipFill>
        <p:spPr>
          <a:xfrm>
            <a:off x="7455643" y="1834500"/>
            <a:ext cx="4582164" cy="4658375"/>
          </a:xfrm>
          <a:prstGeom prst="rect">
            <a:avLst/>
          </a:prstGeom>
        </p:spPr>
      </p:pic>
      <p:pic>
        <p:nvPicPr>
          <p:cNvPr id="7" name="Picture 6">
            <a:extLst>
              <a:ext uri="{FF2B5EF4-FFF2-40B4-BE49-F238E27FC236}">
                <a16:creationId xmlns:a16="http://schemas.microsoft.com/office/drawing/2014/main" id="{84582499-6FA7-A68E-A500-69890685D52C}"/>
              </a:ext>
            </a:extLst>
          </p:cNvPr>
          <p:cNvPicPr>
            <a:picLocks noChangeAspect="1"/>
          </p:cNvPicPr>
          <p:nvPr/>
        </p:nvPicPr>
        <p:blipFill>
          <a:blip/>
          <a:stretch>
            <a:fillRect/>
          </a:stretch>
        </p:blipFill>
        <p:spPr>
          <a:xfrm>
            <a:off x="679098" y="2976957"/>
            <a:ext cx="4664119" cy="3579786"/>
          </a:xfrm>
          <a:prstGeom prst="rect">
            <a:avLst/>
          </a:prstGeom>
        </p:spPr>
      </p:pic>
    </p:spTree>
    <p:extLst>
      <p:ext uri="{BB962C8B-B14F-4D97-AF65-F5344CB8AC3E}">
        <p14:creationId xmlns:p14="http://schemas.microsoft.com/office/powerpoint/2010/main" val="284711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8F9-4339-4D2C-FD30-791AD8649C4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3BEFFC-0113-9B91-E480-AC1639464E4D}"/>
              </a:ext>
            </a:extLst>
          </p:cNvPr>
          <p:cNvSpPr>
            <a:spLocks noGrp="1"/>
          </p:cNvSpPr>
          <p:nvPr>
            <p:ph idx="1"/>
          </p:nvPr>
        </p:nvSpPr>
        <p:spPr/>
        <p:txBody>
          <a:bodyPr/>
          <a:lstStyle/>
          <a:p>
            <a:endParaRPr lang="en-SG"/>
          </a:p>
        </p:txBody>
      </p:sp>
      <p:grpSp>
        <p:nvGrpSpPr>
          <p:cNvPr id="9" name="Group 8">
            <a:extLst>
              <a:ext uri="{FF2B5EF4-FFF2-40B4-BE49-F238E27FC236}">
                <a16:creationId xmlns:a16="http://schemas.microsoft.com/office/drawing/2014/main" id="{4C21E91D-E373-5F31-7226-0A54964C67A0}"/>
              </a:ext>
            </a:extLst>
          </p:cNvPr>
          <p:cNvGrpSpPr/>
          <p:nvPr/>
        </p:nvGrpSpPr>
        <p:grpSpPr>
          <a:xfrm>
            <a:off x="2663660" y="23322"/>
            <a:ext cx="6864679" cy="6469553"/>
            <a:chOff x="2494425" y="171879"/>
            <a:chExt cx="4844642" cy="4968470"/>
          </a:xfrm>
        </p:grpSpPr>
        <p:pic>
          <p:nvPicPr>
            <p:cNvPr id="7" name="Picture 6">
              <a:extLst>
                <a:ext uri="{FF2B5EF4-FFF2-40B4-BE49-F238E27FC236}">
                  <a16:creationId xmlns:a16="http://schemas.microsoft.com/office/drawing/2014/main" id="{1A1D9984-E3B6-D312-A8D9-C5565631DB73}"/>
                </a:ext>
              </a:extLst>
            </p:cNvPr>
            <p:cNvPicPr>
              <a:picLocks noChangeAspect="1"/>
            </p:cNvPicPr>
            <p:nvPr/>
          </p:nvPicPr>
          <p:blipFill rotWithShape="1">
            <a:blip/>
            <a:srcRect b="78847"/>
            <a:stretch/>
          </p:blipFill>
          <p:spPr>
            <a:xfrm>
              <a:off x="2494425" y="171879"/>
              <a:ext cx="4844642" cy="1450665"/>
            </a:xfrm>
            <a:prstGeom prst="rect">
              <a:avLst/>
            </a:prstGeom>
          </p:spPr>
        </p:pic>
        <p:pic>
          <p:nvPicPr>
            <p:cNvPr id="8" name="Picture 7">
              <a:extLst>
                <a:ext uri="{FF2B5EF4-FFF2-40B4-BE49-F238E27FC236}">
                  <a16:creationId xmlns:a16="http://schemas.microsoft.com/office/drawing/2014/main" id="{D8C182E0-67EE-F8FF-8AC1-8EB550A8436E}"/>
                </a:ext>
              </a:extLst>
            </p:cNvPr>
            <p:cNvPicPr>
              <a:picLocks noChangeAspect="1"/>
            </p:cNvPicPr>
            <p:nvPr/>
          </p:nvPicPr>
          <p:blipFill rotWithShape="1">
            <a:blip/>
            <a:srcRect t="48705"/>
            <a:stretch/>
          </p:blipFill>
          <p:spPr>
            <a:xfrm>
              <a:off x="2494425" y="1622544"/>
              <a:ext cx="4844642" cy="3517805"/>
            </a:xfrm>
            <a:prstGeom prst="rect">
              <a:avLst/>
            </a:prstGeom>
          </p:spPr>
        </p:pic>
      </p:grpSp>
      <p:grpSp>
        <p:nvGrpSpPr>
          <p:cNvPr id="16" name="Group 15">
            <a:extLst>
              <a:ext uri="{FF2B5EF4-FFF2-40B4-BE49-F238E27FC236}">
                <a16:creationId xmlns:a16="http://schemas.microsoft.com/office/drawing/2014/main" id="{C5B6CF2B-CEED-505B-EFBE-6B0E987CBA83}"/>
              </a:ext>
            </a:extLst>
          </p:cNvPr>
          <p:cNvGrpSpPr/>
          <p:nvPr/>
        </p:nvGrpSpPr>
        <p:grpSpPr>
          <a:xfrm>
            <a:off x="7197434" y="1491531"/>
            <a:ext cx="197640" cy="235440"/>
            <a:chOff x="7197434" y="1491531"/>
            <a:chExt cx="197640" cy="23544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C4882110-1E1B-38C3-16AA-CA85B2890145}"/>
                    </a:ext>
                  </a:extLst>
                </p14:cNvPr>
                <p14:cNvContentPartPr/>
                <p14:nvPr/>
              </p14:nvContentPartPr>
              <p14:xfrm>
                <a:off x="7197434" y="1546251"/>
                <a:ext cx="180720" cy="180720"/>
              </p14:xfrm>
            </p:contentPart>
          </mc:Choice>
          <mc:Fallback xmlns="">
            <p:pic>
              <p:nvPicPr>
                <p:cNvPr id="13" name="Ink 12">
                  <a:extLst>
                    <a:ext uri="{FF2B5EF4-FFF2-40B4-BE49-F238E27FC236}">
                      <a16:creationId xmlns:a16="http://schemas.microsoft.com/office/drawing/2014/main" id="{C4882110-1E1B-38C3-16AA-CA85B2890145}"/>
                    </a:ext>
                  </a:extLst>
                </p:cNvPr>
                <p:cNvPicPr/>
                <p:nvPr/>
              </p:nvPicPr>
              <p:blipFill>
                <a:blip r:embed="rId5"/>
                <a:stretch>
                  <a:fillRect/>
                </a:stretch>
              </p:blipFill>
              <p:spPr>
                <a:xfrm>
                  <a:off x="7188794" y="1537251"/>
                  <a:ext cx="198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7B12E76-1404-BB0D-232C-7BB98508D378}"/>
                    </a:ext>
                  </a:extLst>
                </p14:cNvPr>
                <p14:cNvContentPartPr/>
                <p14:nvPr/>
              </p14:nvContentPartPr>
              <p14:xfrm>
                <a:off x="7390754" y="1491531"/>
                <a:ext cx="4320" cy="36000"/>
              </p14:xfrm>
            </p:contentPart>
          </mc:Choice>
          <mc:Fallback xmlns="">
            <p:pic>
              <p:nvPicPr>
                <p:cNvPr id="14" name="Ink 13">
                  <a:extLst>
                    <a:ext uri="{FF2B5EF4-FFF2-40B4-BE49-F238E27FC236}">
                      <a16:creationId xmlns:a16="http://schemas.microsoft.com/office/drawing/2014/main" id="{37B12E76-1404-BB0D-232C-7BB98508D378}"/>
                    </a:ext>
                  </a:extLst>
                </p:cNvPr>
                <p:cNvPicPr/>
                <p:nvPr/>
              </p:nvPicPr>
              <p:blipFill>
                <a:blip r:embed="rId7"/>
                <a:stretch>
                  <a:fillRect/>
                </a:stretch>
              </p:blipFill>
              <p:spPr>
                <a:xfrm>
                  <a:off x="7381754" y="1482531"/>
                  <a:ext cx="21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8FAAC07-84AE-F434-5360-3C643A0CE304}"/>
                  </a:ext>
                </a:extLst>
              </p14:cNvPr>
              <p14:cNvContentPartPr/>
              <p14:nvPr/>
            </p14:nvContentPartPr>
            <p14:xfrm>
              <a:off x="7369874" y="1388571"/>
              <a:ext cx="360" cy="360"/>
            </p14:xfrm>
          </p:contentPart>
        </mc:Choice>
        <mc:Fallback xmlns="">
          <p:pic>
            <p:nvPicPr>
              <p:cNvPr id="15" name="Ink 14">
                <a:extLst>
                  <a:ext uri="{FF2B5EF4-FFF2-40B4-BE49-F238E27FC236}">
                    <a16:creationId xmlns:a16="http://schemas.microsoft.com/office/drawing/2014/main" id="{18FAAC07-84AE-F434-5360-3C643A0CE304}"/>
                  </a:ext>
                </a:extLst>
              </p:cNvPr>
              <p:cNvPicPr/>
              <p:nvPr/>
            </p:nvPicPr>
            <p:blipFill>
              <a:blip r:embed="rId9"/>
              <a:stretch>
                <a:fillRect/>
              </a:stretch>
            </p:blipFill>
            <p:spPr>
              <a:xfrm>
                <a:off x="7361234" y="13799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568B7F5-059C-A413-7070-75056EBD6339}"/>
                  </a:ext>
                </a:extLst>
              </p14:cNvPr>
              <p14:cNvContentPartPr/>
              <p14:nvPr/>
            </p14:nvContentPartPr>
            <p14:xfrm>
              <a:off x="7438994" y="1711131"/>
              <a:ext cx="118440" cy="91080"/>
            </p14:xfrm>
          </p:contentPart>
        </mc:Choice>
        <mc:Fallback xmlns="">
          <p:pic>
            <p:nvPicPr>
              <p:cNvPr id="17" name="Ink 16">
                <a:extLst>
                  <a:ext uri="{FF2B5EF4-FFF2-40B4-BE49-F238E27FC236}">
                    <a16:creationId xmlns:a16="http://schemas.microsoft.com/office/drawing/2014/main" id="{C568B7F5-059C-A413-7070-75056EBD6339}"/>
                  </a:ext>
                </a:extLst>
              </p:cNvPr>
              <p:cNvPicPr/>
              <p:nvPr/>
            </p:nvPicPr>
            <p:blipFill>
              <a:blip r:embed="rId11"/>
              <a:stretch>
                <a:fillRect/>
              </a:stretch>
            </p:blipFill>
            <p:spPr>
              <a:xfrm>
                <a:off x="7430354" y="1702131"/>
                <a:ext cx="13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607BFE5E-148D-844E-F516-1049C5E4D7F8}"/>
                  </a:ext>
                </a:extLst>
              </p14:cNvPr>
              <p14:cNvContentPartPr/>
              <p14:nvPr/>
            </p14:nvContentPartPr>
            <p14:xfrm>
              <a:off x="7287434" y="2144931"/>
              <a:ext cx="360" cy="360"/>
            </p14:xfrm>
          </p:contentPart>
        </mc:Choice>
        <mc:Fallback xmlns="">
          <p:pic>
            <p:nvPicPr>
              <p:cNvPr id="23" name="Ink 22">
                <a:extLst>
                  <a:ext uri="{FF2B5EF4-FFF2-40B4-BE49-F238E27FC236}">
                    <a16:creationId xmlns:a16="http://schemas.microsoft.com/office/drawing/2014/main" id="{607BFE5E-148D-844E-F516-1049C5E4D7F8}"/>
                  </a:ext>
                </a:extLst>
              </p:cNvPr>
              <p:cNvPicPr/>
              <p:nvPr/>
            </p:nvPicPr>
            <p:blipFill>
              <a:blip r:embed="rId9"/>
              <a:stretch>
                <a:fillRect/>
              </a:stretch>
            </p:blipFill>
            <p:spPr>
              <a:xfrm>
                <a:off x="7278794" y="2135931"/>
                <a:ext cx="18000" cy="18000"/>
              </a:xfrm>
              <a:prstGeom prst="rect">
                <a:avLst/>
              </a:prstGeom>
            </p:spPr>
          </p:pic>
        </mc:Fallback>
      </mc:AlternateContent>
      <p:grpSp>
        <p:nvGrpSpPr>
          <p:cNvPr id="26" name="Group 25">
            <a:extLst>
              <a:ext uri="{FF2B5EF4-FFF2-40B4-BE49-F238E27FC236}">
                <a16:creationId xmlns:a16="http://schemas.microsoft.com/office/drawing/2014/main" id="{EA225DCF-3C8B-A8AA-1C02-FD6724BB3D7D}"/>
              </a:ext>
            </a:extLst>
          </p:cNvPr>
          <p:cNvGrpSpPr/>
          <p:nvPr/>
        </p:nvGrpSpPr>
        <p:grpSpPr>
          <a:xfrm>
            <a:off x="7143074" y="2241051"/>
            <a:ext cx="274680" cy="242280"/>
            <a:chOff x="7143074" y="2241051"/>
            <a:chExt cx="274680" cy="24228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06C49B9-1CBA-25EE-D931-861A7E15FD4F}"/>
                    </a:ext>
                  </a:extLst>
                </p14:cNvPr>
                <p14:cNvContentPartPr/>
                <p14:nvPr/>
              </p14:nvContentPartPr>
              <p14:xfrm>
                <a:off x="7204994" y="2350851"/>
                <a:ext cx="41760" cy="95760"/>
              </p14:xfrm>
            </p:contentPart>
          </mc:Choice>
          <mc:Fallback xmlns="">
            <p:pic>
              <p:nvPicPr>
                <p:cNvPr id="18" name="Ink 17">
                  <a:extLst>
                    <a:ext uri="{FF2B5EF4-FFF2-40B4-BE49-F238E27FC236}">
                      <a16:creationId xmlns:a16="http://schemas.microsoft.com/office/drawing/2014/main" id="{506C49B9-1CBA-25EE-D931-861A7E15FD4F}"/>
                    </a:ext>
                  </a:extLst>
                </p:cNvPr>
                <p:cNvPicPr/>
                <p:nvPr/>
              </p:nvPicPr>
              <p:blipFill>
                <a:blip r:embed="rId14"/>
                <a:stretch>
                  <a:fillRect/>
                </a:stretch>
              </p:blipFill>
              <p:spPr>
                <a:xfrm>
                  <a:off x="7195994" y="2342211"/>
                  <a:ext cx="59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6AA8193-471F-4DF1-7B77-E8AE7F9B54AF}"/>
                    </a:ext>
                  </a:extLst>
                </p14:cNvPr>
                <p14:cNvContentPartPr/>
                <p14:nvPr/>
              </p14:nvContentPartPr>
              <p14:xfrm>
                <a:off x="7143074" y="2316651"/>
                <a:ext cx="164520" cy="360"/>
              </p14:xfrm>
            </p:contentPart>
          </mc:Choice>
          <mc:Fallback xmlns="">
            <p:pic>
              <p:nvPicPr>
                <p:cNvPr id="19" name="Ink 18">
                  <a:extLst>
                    <a:ext uri="{FF2B5EF4-FFF2-40B4-BE49-F238E27FC236}">
                      <a16:creationId xmlns:a16="http://schemas.microsoft.com/office/drawing/2014/main" id="{96AA8193-471F-4DF1-7B77-E8AE7F9B54AF}"/>
                    </a:ext>
                  </a:extLst>
                </p:cNvPr>
                <p:cNvPicPr/>
                <p:nvPr/>
              </p:nvPicPr>
              <p:blipFill>
                <a:blip r:embed="rId16"/>
                <a:stretch>
                  <a:fillRect/>
                </a:stretch>
              </p:blipFill>
              <p:spPr>
                <a:xfrm>
                  <a:off x="7134434" y="2307651"/>
                  <a:ext cx="18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95530A5E-971C-0A54-FD38-5C90A37EF781}"/>
                    </a:ext>
                  </a:extLst>
                </p14:cNvPr>
                <p14:cNvContentPartPr/>
                <p14:nvPr/>
              </p14:nvContentPartPr>
              <p14:xfrm>
                <a:off x="7191314" y="2426451"/>
                <a:ext cx="109440" cy="28080"/>
              </p14:xfrm>
            </p:contentPart>
          </mc:Choice>
          <mc:Fallback xmlns="">
            <p:pic>
              <p:nvPicPr>
                <p:cNvPr id="20" name="Ink 19">
                  <a:extLst>
                    <a:ext uri="{FF2B5EF4-FFF2-40B4-BE49-F238E27FC236}">
                      <a16:creationId xmlns:a16="http://schemas.microsoft.com/office/drawing/2014/main" id="{95530A5E-971C-0A54-FD38-5C90A37EF781}"/>
                    </a:ext>
                  </a:extLst>
                </p:cNvPr>
                <p:cNvPicPr/>
                <p:nvPr/>
              </p:nvPicPr>
              <p:blipFill>
                <a:blip r:embed="rId18"/>
                <a:stretch>
                  <a:fillRect/>
                </a:stretch>
              </p:blipFill>
              <p:spPr>
                <a:xfrm>
                  <a:off x="7182314" y="2417451"/>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D9B7B73A-0CCD-8D15-8D18-C43023F54F5A}"/>
                    </a:ext>
                  </a:extLst>
                </p14:cNvPr>
                <p14:cNvContentPartPr/>
                <p14:nvPr/>
              </p14:nvContentPartPr>
              <p14:xfrm>
                <a:off x="7342514" y="2241051"/>
                <a:ext cx="25560" cy="64080"/>
              </p14:xfrm>
            </p:contentPart>
          </mc:Choice>
          <mc:Fallback xmlns="">
            <p:pic>
              <p:nvPicPr>
                <p:cNvPr id="22" name="Ink 21">
                  <a:extLst>
                    <a:ext uri="{FF2B5EF4-FFF2-40B4-BE49-F238E27FC236}">
                      <a16:creationId xmlns:a16="http://schemas.microsoft.com/office/drawing/2014/main" id="{D9B7B73A-0CCD-8D15-8D18-C43023F54F5A}"/>
                    </a:ext>
                  </a:extLst>
                </p:cNvPr>
                <p:cNvPicPr/>
                <p:nvPr/>
              </p:nvPicPr>
              <p:blipFill>
                <a:blip r:embed="rId20"/>
                <a:stretch>
                  <a:fillRect/>
                </a:stretch>
              </p:blipFill>
              <p:spPr>
                <a:xfrm>
                  <a:off x="7333514" y="2232051"/>
                  <a:ext cx="43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E7869FED-1AF3-87A3-40D5-9BDF18771C30}"/>
                    </a:ext>
                  </a:extLst>
                </p14:cNvPr>
                <p14:cNvContentPartPr/>
                <p14:nvPr/>
              </p14:nvContentPartPr>
              <p14:xfrm>
                <a:off x="7327754" y="2412411"/>
                <a:ext cx="90000" cy="70920"/>
              </p14:xfrm>
            </p:contentPart>
          </mc:Choice>
          <mc:Fallback xmlns="">
            <p:pic>
              <p:nvPicPr>
                <p:cNvPr id="25" name="Ink 24">
                  <a:extLst>
                    <a:ext uri="{FF2B5EF4-FFF2-40B4-BE49-F238E27FC236}">
                      <a16:creationId xmlns:a16="http://schemas.microsoft.com/office/drawing/2014/main" id="{E7869FED-1AF3-87A3-40D5-9BDF18771C30}"/>
                    </a:ext>
                  </a:extLst>
                </p:cNvPr>
                <p:cNvPicPr/>
                <p:nvPr/>
              </p:nvPicPr>
              <p:blipFill>
                <a:blip r:embed="rId22"/>
                <a:stretch>
                  <a:fillRect/>
                </a:stretch>
              </p:blipFill>
              <p:spPr>
                <a:xfrm>
                  <a:off x="7318754" y="2403411"/>
                  <a:ext cx="107640" cy="88560"/>
                </a:xfrm>
                <a:prstGeom prst="rect">
                  <a:avLst/>
                </a:prstGeom>
              </p:spPr>
            </p:pic>
          </mc:Fallback>
        </mc:AlternateContent>
      </p:grpSp>
      <p:grpSp>
        <p:nvGrpSpPr>
          <p:cNvPr id="29" name="Group 28">
            <a:extLst>
              <a:ext uri="{FF2B5EF4-FFF2-40B4-BE49-F238E27FC236}">
                <a16:creationId xmlns:a16="http://schemas.microsoft.com/office/drawing/2014/main" id="{C6FA8951-A099-507B-EB21-80979E355D51}"/>
              </a:ext>
            </a:extLst>
          </p:cNvPr>
          <p:cNvGrpSpPr/>
          <p:nvPr/>
        </p:nvGrpSpPr>
        <p:grpSpPr>
          <a:xfrm>
            <a:off x="6819794" y="2357691"/>
            <a:ext cx="137880" cy="89640"/>
            <a:chOff x="6819794" y="2357691"/>
            <a:chExt cx="137880" cy="896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1EB07821-63D4-60CD-3F42-E088FE1D4042}"/>
                    </a:ext>
                  </a:extLst>
                </p14:cNvPr>
                <p14:cNvContentPartPr/>
                <p14:nvPr/>
              </p14:nvContentPartPr>
              <p14:xfrm>
                <a:off x="6819794" y="2357691"/>
                <a:ext cx="137160" cy="89640"/>
              </p14:xfrm>
            </p:contentPart>
          </mc:Choice>
          <mc:Fallback xmlns="">
            <p:pic>
              <p:nvPicPr>
                <p:cNvPr id="27" name="Ink 26">
                  <a:extLst>
                    <a:ext uri="{FF2B5EF4-FFF2-40B4-BE49-F238E27FC236}">
                      <a16:creationId xmlns:a16="http://schemas.microsoft.com/office/drawing/2014/main" id="{1EB07821-63D4-60CD-3F42-E088FE1D4042}"/>
                    </a:ext>
                  </a:extLst>
                </p:cNvPr>
                <p:cNvPicPr/>
                <p:nvPr/>
              </p:nvPicPr>
              <p:blipFill>
                <a:blip r:embed="rId24"/>
                <a:stretch>
                  <a:fillRect/>
                </a:stretch>
              </p:blipFill>
              <p:spPr>
                <a:xfrm>
                  <a:off x="6811154" y="2349051"/>
                  <a:ext cx="154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CE0F98F7-C9AE-42F7-42F9-0059B7676FB2}"/>
                    </a:ext>
                  </a:extLst>
                </p14:cNvPr>
                <p14:cNvContentPartPr/>
                <p14:nvPr/>
              </p14:nvContentPartPr>
              <p14:xfrm>
                <a:off x="6844994" y="2364891"/>
                <a:ext cx="112680" cy="79920"/>
              </p14:xfrm>
            </p:contentPart>
          </mc:Choice>
          <mc:Fallback xmlns="">
            <p:pic>
              <p:nvPicPr>
                <p:cNvPr id="28" name="Ink 27">
                  <a:extLst>
                    <a:ext uri="{FF2B5EF4-FFF2-40B4-BE49-F238E27FC236}">
                      <a16:creationId xmlns:a16="http://schemas.microsoft.com/office/drawing/2014/main" id="{CE0F98F7-C9AE-42F7-42F9-0059B7676FB2}"/>
                    </a:ext>
                  </a:extLst>
                </p:cNvPr>
                <p:cNvPicPr/>
                <p:nvPr/>
              </p:nvPicPr>
              <p:blipFill>
                <a:blip r:embed="rId26"/>
                <a:stretch>
                  <a:fillRect/>
                </a:stretch>
              </p:blipFill>
              <p:spPr>
                <a:xfrm>
                  <a:off x="6836354" y="2355891"/>
                  <a:ext cx="130320" cy="97560"/>
                </a:xfrm>
                <a:prstGeom prst="rect">
                  <a:avLst/>
                </a:prstGeom>
              </p:spPr>
            </p:pic>
          </mc:Fallback>
        </mc:AlternateContent>
      </p:grpSp>
      <p:grpSp>
        <p:nvGrpSpPr>
          <p:cNvPr id="32" name="Group 31">
            <a:extLst>
              <a:ext uri="{FF2B5EF4-FFF2-40B4-BE49-F238E27FC236}">
                <a16:creationId xmlns:a16="http://schemas.microsoft.com/office/drawing/2014/main" id="{54F3EE24-1A5A-B3C2-3D5E-010844E9406C}"/>
              </a:ext>
            </a:extLst>
          </p:cNvPr>
          <p:cNvGrpSpPr/>
          <p:nvPr/>
        </p:nvGrpSpPr>
        <p:grpSpPr>
          <a:xfrm>
            <a:off x="6833474" y="1560291"/>
            <a:ext cx="124200" cy="131040"/>
            <a:chOff x="6833474" y="1560291"/>
            <a:chExt cx="124200" cy="13104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5D6BEE3-3EB5-A650-20BE-7AF8FBB39EC7}"/>
                    </a:ext>
                  </a:extLst>
                </p14:cNvPr>
                <p14:cNvContentPartPr/>
                <p14:nvPr/>
              </p14:nvContentPartPr>
              <p14:xfrm>
                <a:off x="6833474" y="1560291"/>
                <a:ext cx="61560" cy="110520"/>
              </p14:xfrm>
            </p:contentPart>
          </mc:Choice>
          <mc:Fallback xmlns="">
            <p:pic>
              <p:nvPicPr>
                <p:cNvPr id="30" name="Ink 29">
                  <a:extLst>
                    <a:ext uri="{FF2B5EF4-FFF2-40B4-BE49-F238E27FC236}">
                      <a16:creationId xmlns:a16="http://schemas.microsoft.com/office/drawing/2014/main" id="{35D6BEE3-3EB5-A650-20BE-7AF8FBB39EC7}"/>
                    </a:ext>
                  </a:extLst>
                </p:cNvPr>
                <p:cNvPicPr/>
                <p:nvPr/>
              </p:nvPicPr>
              <p:blipFill>
                <a:blip r:embed="rId28"/>
                <a:stretch>
                  <a:fillRect/>
                </a:stretch>
              </p:blipFill>
              <p:spPr>
                <a:xfrm>
                  <a:off x="6824834" y="1551651"/>
                  <a:ext cx="79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45E95F6A-70EC-AB16-204F-C53B42E26DFD}"/>
                    </a:ext>
                  </a:extLst>
                </p14:cNvPr>
                <p14:cNvContentPartPr/>
                <p14:nvPr/>
              </p14:nvContentPartPr>
              <p14:xfrm>
                <a:off x="6833474" y="1609251"/>
                <a:ext cx="124200" cy="82080"/>
              </p14:xfrm>
            </p:contentPart>
          </mc:Choice>
          <mc:Fallback xmlns="">
            <p:pic>
              <p:nvPicPr>
                <p:cNvPr id="31" name="Ink 30">
                  <a:extLst>
                    <a:ext uri="{FF2B5EF4-FFF2-40B4-BE49-F238E27FC236}">
                      <a16:creationId xmlns:a16="http://schemas.microsoft.com/office/drawing/2014/main" id="{45E95F6A-70EC-AB16-204F-C53B42E26DFD}"/>
                    </a:ext>
                  </a:extLst>
                </p:cNvPr>
                <p:cNvPicPr/>
                <p:nvPr/>
              </p:nvPicPr>
              <p:blipFill>
                <a:blip r:embed="rId30"/>
                <a:stretch>
                  <a:fillRect/>
                </a:stretch>
              </p:blipFill>
              <p:spPr>
                <a:xfrm>
                  <a:off x="6824834" y="1600251"/>
                  <a:ext cx="141840" cy="9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4" name="Ink 3">
                <a:extLst>
                  <a:ext uri="{FF2B5EF4-FFF2-40B4-BE49-F238E27FC236}">
                    <a16:creationId xmlns:a16="http://schemas.microsoft.com/office/drawing/2014/main" id="{0C0B8F69-3728-9D40-1D25-DB0004CC022F}"/>
                  </a:ext>
                </a:extLst>
              </p14:cNvPr>
              <p14:cNvContentPartPr/>
              <p14:nvPr/>
            </p14:nvContentPartPr>
            <p14:xfrm>
              <a:off x="4826114" y="762891"/>
              <a:ext cx="581040" cy="42480"/>
            </p14:xfrm>
          </p:contentPart>
        </mc:Choice>
        <mc:Fallback xmlns="">
          <p:pic>
            <p:nvPicPr>
              <p:cNvPr id="4" name="Ink 3">
                <a:extLst>
                  <a:ext uri="{FF2B5EF4-FFF2-40B4-BE49-F238E27FC236}">
                    <a16:creationId xmlns:a16="http://schemas.microsoft.com/office/drawing/2014/main" id="{0C0B8F69-3728-9D40-1D25-DB0004CC022F}"/>
                  </a:ext>
                </a:extLst>
              </p:cNvPr>
              <p:cNvPicPr/>
              <p:nvPr/>
            </p:nvPicPr>
            <p:blipFill>
              <a:blip r:embed="rId32"/>
              <a:stretch>
                <a:fillRect/>
              </a:stretch>
            </p:blipFill>
            <p:spPr>
              <a:xfrm>
                <a:off x="4772474" y="654891"/>
                <a:ext cx="6886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 name="Ink 4">
                <a:extLst>
                  <a:ext uri="{FF2B5EF4-FFF2-40B4-BE49-F238E27FC236}">
                    <a16:creationId xmlns:a16="http://schemas.microsoft.com/office/drawing/2014/main" id="{3291CA64-4155-8060-1B95-36EFAFDB8967}"/>
                  </a:ext>
                </a:extLst>
              </p14:cNvPr>
              <p14:cNvContentPartPr/>
              <p14:nvPr/>
            </p14:nvContentPartPr>
            <p14:xfrm>
              <a:off x="5472674" y="734451"/>
              <a:ext cx="1859760" cy="105120"/>
            </p14:xfrm>
          </p:contentPart>
        </mc:Choice>
        <mc:Fallback xmlns="">
          <p:pic>
            <p:nvPicPr>
              <p:cNvPr id="5" name="Ink 4">
                <a:extLst>
                  <a:ext uri="{FF2B5EF4-FFF2-40B4-BE49-F238E27FC236}">
                    <a16:creationId xmlns:a16="http://schemas.microsoft.com/office/drawing/2014/main" id="{3291CA64-4155-8060-1B95-36EFAFDB8967}"/>
                  </a:ext>
                </a:extLst>
              </p:cNvPr>
              <p:cNvPicPr/>
              <p:nvPr/>
            </p:nvPicPr>
            <p:blipFill>
              <a:blip r:embed="rId34"/>
              <a:stretch>
                <a:fillRect/>
              </a:stretch>
            </p:blipFill>
            <p:spPr>
              <a:xfrm>
                <a:off x="5418674" y="626451"/>
                <a:ext cx="19674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 name="Ink 5">
                <a:extLst>
                  <a:ext uri="{FF2B5EF4-FFF2-40B4-BE49-F238E27FC236}">
                    <a16:creationId xmlns:a16="http://schemas.microsoft.com/office/drawing/2014/main" id="{6BD176BC-3617-92A1-1814-6D0AE36ADBFE}"/>
                  </a:ext>
                </a:extLst>
              </p14:cNvPr>
              <p14:cNvContentPartPr/>
              <p14:nvPr/>
            </p14:nvContentPartPr>
            <p14:xfrm>
              <a:off x="3464954" y="2845851"/>
              <a:ext cx="5406120" cy="119520"/>
            </p14:xfrm>
          </p:contentPart>
        </mc:Choice>
        <mc:Fallback xmlns="">
          <p:pic>
            <p:nvPicPr>
              <p:cNvPr id="6" name="Ink 5">
                <a:extLst>
                  <a:ext uri="{FF2B5EF4-FFF2-40B4-BE49-F238E27FC236}">
                    <a16:creationId xmlns:a16="http://schemas.microsoft.com/office/drawing/2014/main" id="{6BD176BC-3617-92A1-1814-6D0AE36ADBFE}"/>
                  </a:ext>
                </a:extLst>
              </p:cNvPr>
              <p:cNvPicPr/>
              <p:nvPr/>
            </p:nvPicPr>
            <p:blipFill>
              <a:blip r:embed="rId36"/>
              <a:stretch>
                <a:fillRect/>
              </a:stretch>
            </p:blipFill>
            <p:spPr>
              <a:xfrm>
                <a:off x="3410954" y="2737851"/>
                <a:ext cx="551376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 name="Ink 9">
                <a:extLst>
                  <a:ext uri="{FF2B5EF4-FFF2-40B4-BE49-F238E27FC236}">
                    <a16:creationId xmlns:a16="http://schemas.microsoft.com/office/drawing/2014/main" id="{A1C3513B-972E-DA08-9090-2F18BCB6D4EE}"/>
                  </a:ext>
                </a:extLst>
              </p14:cNvPr>
              <p14:cNvContentPartPr/>
              <p14:nvPr/>
            </p14:nvContentPartPr>
            <p14:xfrm>
              <a:off x="3561074" y="3510771"/>
              <a:ext cx="5596560" cy="64800"/>
            </p14:xfrm>
          </p:contentPart>
        </mc:Choice>
        <mc:Fallback xmlns="">
          <p:pic>
            <p:nvPicPr>
              <p:cNvPr id="10" name="Ink 9">
                <a:extLst>
                  <a:ext uri="{FF2B5EF4-FFF2-40B4-BE49-F238E27FC236}">
                    <a16:creationId xmlns:a16="http://schemas.microsoft.com/office/drawing/2014/main" id="{A1C3513B-972E-DA08-9090-2F18BCB6D4EE}"/>
                  </a:ext>
                </a:extLst>
              </p:cNvPr>
              <p:cNvPicPr/>
              <p:nvPr/>
            </p:nvPicPr>
            <p:blipFill>
              <a:blip r:embed="rId38"/>
              <a:stretch>
                <a:fillRect/>
              </a:stretch>
            </p:blipFill>
            <p:spPr>
              <a:xfrm>
                <a:off x="3507074" y="3402771"/>
                <a:ext cx="5704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 name="Ink 10">
                <a:extLst>
                  <a:ext uri="{FF2B5EF4-FFF2-40B4-BE49-F238E27FC236}">
                    <a16:creationId xmlns:a16="http://schemas.microsoft.com/office/drawing/2014/main" id="{174A38BE-12FD-A47C-A039-CC8399DA3F79}"/>
                  </a:ext>
                </a:extLst>
              </p14:cNvPr>
              <p14:cNvContentPartPr/>
              <p14:nvPr/>
            </p14:nvContentPartPr>
            <p14:xfrm>
              <a:off x="3375674" y="3712011"/>
              <a:ext cx="1023840" cy="7560"/>
            </p14:xfrm>
          </p:contentPart>
        </mc:Choice>
        <mc:Fallback xmlns="">
          <p:pic>
            <p:nvPicPr>
              <p:cNvPr id="11" name="Ink 10">
                <a:extLst>
                  <a:ext uri="{FF2B5EF4-FFF2-40B4-BE49-F238E27FC236}">
                    <a16:creationId xmlns:a16="http://schemas.microsoft.com/office/drawing/2014/main" id="{174A38BE-12FD-A47C-A039-CC8399DA3F79}"/>
                  </a:ext>
                </a:extLst>
              </p:cNvPr>
              <p:cNvPicPr/>
              <p:nvPr/>
            </p:nvPicPr>
            <p:blipFill>
              <a:blip r:embed="rId40"/>
              <a:stretch>
                <a:fillRect/>
              </a:stretch>
            </p:blipFill>
            <p:spPr>
              <a:xfrm>
                <a:off x="3321674" y="3604371"/>
                <a:ext cx="1131480" cy="223200"/>
              </a:xfrm>
              <a:prstGeom prst="rect">
                <a:avLst/>
              </a:prstGeom>
            </p:spPr>
          </p:pic>
        </mc:Fallback>
      </mc:AlternateContent>
    </p:spTree>
    <p:extLst>
      <p:ext uri="{BB962C8B-B14F-4D97-AF65-F5344CB8AC3E}">
        <p14:creationId xmlns:p14="http://schemas.microsoft.com/office/powerpoint/2010/main" val="161550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250C-2879-69BB-9A3F-06E7F5199AD1}"/>
              </a:ext>
            </a:extLst>
          </p:cNvPr>
          <p:cNvSpPr>
            <a:spLocks noGrp="1"/>
          </p:cNvSpPr>
          <p:nvPr>
            <p:ph type="title"/>
          </p:nvPr>
        </p:nvSpPr>
        <p:spPr/>
        <p:txBody>
          <a:bodyPr/>
          <a:lstStyle/>
          <a:p>
            <a:r>
              <a:rPr lang="en-US" dirty="0"/>
              <a:t>hierarchical method formula for 3</a:t>
            </a:r>
            <a:r>
              <a:rPr lang="en-US" baseline="30000" dirty="0"/>
              <a:t>rd</a:t>
            </a:r>
            <a:r>
              <a:rPr lang="en-US" dirty="0"/>
              <a:t> sector and so on:</a:t>
            </a:r>
          </a:p>
        </p:txBody>
      </p:sp>
      <p:sp>
        <p:nvSpPr>
          <p:cNvPr id="3" name="Content Placeholder 2">
            <a:extLst>
              <a:ext uri="{FF2B5EF4-FFF2-40B4-BE49-F238E27FC236}">
                <a16:creationId xmlns:a16="http://schemas.microsoft.com/office/drawing/2014/main" id="{4E64A79A-215B-5FB9-0844-16BD6E3E1C30}"/>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BBA5D873-3BE0-B862-7473-5504709003E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03177" y="1946020"/>
            <a:ext cx="6114865" cy="411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45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42D2-930A-1454-B74D-0C1277878F74}"/>
              </a:ext>
            </a:extLst>
          </p:cNvPr>
          <p:cNvSpPr>
            <a:spLocks noGrp="1"/>
          </p:cNvSpPr>
          <p:nvPr>
            <p:ph type="title"/>
          </p:nvPr>
        </p:nvSpPr>
        <p:spPr/>
        <p:txBody>
          <a:bodyPr/>
          <a:lstStyle/>
          <a:p>
            <a:r>
              <a:rPr lang="en-US" dirty="0"/>
              <a:t>But how does it </a:t>
            </a:r>
            <a:r>
              <a:rPr lang="en-US" i="1" dirty="0"/>
              <a:t>actually work?</a:t>
            </a:r>
          </a:p>
        </p:txBody>
      </p:sp>
      <p:sp>
        <p:nvSpPr>
          <p:cNvPr id="3" name="Content Placeholder 2">
            <a:extLst>
              <a:ext uri="{FF2B5EF4-FFF2-40B4-BE49-F238E27FC236}">
                <a16:creationId xmlns:a16="http://schemas.microsoft.com/office/drawing/2014/main" id="{0EC8469D-36E7-4A86-EA99-FC7537618253}"/>
              </a:ext>
            </a:extLst>
          </p:cNvPr>
          <p:cNvSpPr>
            <a:spLocks noGrp="1"/>
          </p:cNvSpPr>
          <p:nvPr>
            <p:ph idx="1"/>
          </p:nvPr>
        </p:nvSpPr>
        <p:spPr/>
        <p:txBody>
          <a:bodyPr/>
          <a:lstStyle/>
          <a:p>
            <a:r>
              <a:rPr lang="en-US" dirty="0"/>
              <a:t>Basically I’m not really sure. But:</a:t>
            </a:r>
          </a:p>
          <a:p>
            <a:r>
              <a:rPr lang="en-US" dirty="0"/>
              <a:t>Take kaya as an example. How does that work? </a:t>
            </a:r>
          </a:p>
          <a:p>
            <a:r>
              <a:rPr lang="en-US" dirty="0"/>
              <a:t>Then apply log mean which has the following properties:</a:t>
            </a:r>
          </a:p>
          <a:p>
            <a:pPr lvl="1"/>
            <a:r>
              <a:rPr lang="en-US" dirty="0"/>
              <a:t>Requires positive inputs for a, b</a:t>
            </a:r>
          </a:p>
          <a:p>
            <a:pPr lvl="1"/>
            <a:r>
              <a:rPr lang="en-US" dirty="0"/>
              <a:t>Cancels out log of ln(a/b)</a:t>
            </a:r>
          </a:p>
          <a:p>
            <a:r>
              <a:rPr lang="en-US" dirty="0"/>
              <a:t>Why use ln(a/b)?</a:t>
            </a:r>
          </a:p>
          <a:p>
            <a:pPr lvl="1"/>
            <a:r>
              <a:rPr lang="en-US" dirty="0"/>
              <a:t>Symmetrical compared to percent change not being symmetrical</a:t>
            </a:r>
          </a:p>
          <a:p>
            <a:r>
              <a:rPr lang="en-US" dirty="0"/>
              <a:t>Why times ln(a/b) by L(E0, E1)? </a:t>
            </a:r>
          </a:p>
          <a:p>
            <a:pPr lvl="1"/>
            <a:r>
              <a:rPr lang="en-US" dirty="0"/>
              <a:t>I don’t know but its probably for the same reason as Kaya identity!</a:t>
            </a:r>
          </a:p>
        </p:txBody>
      </p:sp>
    </p:spTree>
    <p:extLst>
      <p:ext uri="{BB962C8B-B14F-4D97-AF65-F5344CB8AC3E}">
        <p14:creationId xmlns:p14="http://schemas.microsoft.com/office/powerpoint/2010/main" val="384259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43AF-DB79-3A02-9A7A-AFB25BA27D82}"/>
              </a:ext>
            </a:extLst>
          </p:cNvPr>
          <p:cNvSpPr>
            <a:spLocks noGrp="1"/>
          </p:cNvSpPr>
          <p:nvPr>
            <p:ph type="title"/>
          </p:nvPr>
        </p:nvSpPr>
        <p:spPr/>
        <p:txBody>
          <a:bodyPr/>
          <a:lstStyle/>
          <a:p>
            <a:r>
              <a:rPr lang="en-US" dirty="0"/>
              <a:t>How you can use it:</a:t>
            </a:r>
            <a:endParaRPr lang="en-SG" dirty="0"/>
          </a:p>
        </p:txBody>
      </p:sp>
      <p:sp>
        <p:nvSpPr>
          <p:cNvPr id="3" name="Content Placeholder 2">
            <a:extLst>
              <a:ext uri="{FF2B5EF4-FFF2-40B4-BE49-F238E27FC236}">
                <a16:creationId xmlns:a16="http://schemas.microsoft.com/office/drawing/2014/main" id="{6013347D-CF1D-AD1D-D32A-7829C86F8A34}"/>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9505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FF0D-A621-6C61-1365-4B68A8B430F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23E4BE0-328C-2F27-E1C6-2D950348C9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6FA2CED9-403D-139F-7642-BE84E505E64F}"/>
              </a:ext>
            </a:extLst>
          </p:cNvPr>
          <p:cNvPicPr>
            <a:picLocks noChangeAspect="1"/>
          </p:cNvPicPr>
          <p:nvPr/>
        </p:nvPicPr>
        <p:blipFill>
          <a:blip/>
          <a:stretch>
            <a:fillRect/>
          </a:stretch>
        </p:blipFill>
        <p:spPr>
          <a:xfrm>
            <a:off x="0" y="155575"/>
            <a:ext cx="12192000" cy="6546850"/>
          </a:xfrm>
          <a:prstGeom prst="rect">
            <a:avLst/>
          </a:prstGeom>
        </p:spPr>
      </p:pic>
    </p:spTree>
    <p:extLst>
      <p:ext uri="{BB962C8B-B14F-4D97-AF65-F5344CB8AC3E}">
        <p14:creationId xmlns:p14="http://schemas.microsoft.com/office/powerpoint/2010/main" val="2494182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F94C-87F8-F63F-1559-ACCB6177DF2D}"/>
              </a:ext>
            </a:extLst>
          </p:cNvPr>
          <p:cNvSpPr>
            <a:spLocks noGrp="1"/>
          </p:cNvSpPr>
          <p:nvPr>
            <p:ph type="title"/>
          </p:nvPr>
        </p:nvSpPr>
        <p:spPr/>
        <p:txBody>
          <a:bodyPr/>
          <a:lstStyle/>
          <a:p>
            <a:r>
              <a:rPr lang="en-US" dirty="0"/>
              <a:t>Pretty easy to use if you learn a </a:t>
            </a:r>
            <a:r>
              <a:rPr lang="en-US" i="1" dirty="0"/>
              <a:t>tiny</a:t>
            </a:r>
            <a:r>
              <a:rPr lang="en-US" dirty="0"/>
              <a:t> bit of python:</a:t>
            </a:r>
            <a:endParaRPr lang="en-SG" dirty="0"/>
          </a:p>
        </p:txBody>
      </p:sp>
      <p:sp>
        <p:nvSpPr>
          <p:cNvPr id="3" name="Content Placeholder 2">
            <a:extLst>
              <a:ext uri="{FF2B5EF4-FFF2-40B4-BE49-F238E27FC236}">
                <a16:creationId xmlns:a16="http://schemas.microsoft.com/office/drawing/2014/main" id="{9620CFC9-F75B-B08A-EC86-1A3E19D359CD}"/>
              </a:ext>
            </a:extLst>
          </p:cNvPr>
          <p:cNvSpPr>
            <a:spLocks noGrp="1"/>
          </p:cNvSpPr>
          <p:nvPr>
            <p:ph idx="1"/>
          </p:nvPr>
        </p:nvSpPr>
        <p:spPr/>
        <p:txBody>
          <a:bodyPr/>
          <a:lstStyle/>
          <a:p>
            <a:r>
              <a:rPr lang="en-SG" dirty="0">
                <a:hlinkClick r:id="rId2"/>
              </a:rPr>
              <a:t>https://github.com/asia-pacific-energy-research-centre/PyLMDI</a:t>
            </a:r>
            <a:endParaRPr lang="en-SG" dirty="0"/>
          </a:p>
          <a:p>
            <a:pPr lvl="1"/>
            <a:r>
              <a:rPr lang="en-SG" dirty="0"/>
              <a:t>I will also help you since I want this to be a useful library</a:t>
            </a:r>
          </a:p>
          <a:p>
            <a:pPr lvl="1"/>
            <a:r>
              <a:rPr lang="en-SG" dirty="0"/>
              <a:t>Excel tool is in ./documentation/ folder in that </a:t>
            </a:r>
            <a:r>
              <a:rPr lang="en-SG" dirty="0" err="1"/>
              <a:t>github</a:t>
            </a:r>
            <a:r>
              <a:rPr lang="en-SG" dirty="0"/>
              <a:t> library.</a:t>
            </a:r>
          </a:p>
        </p:txBody>
      </p:sp>
    </p:spTree>
    <p:extLst>
      <p:ext uri="{BB962C8B-B14F-4D97-AF65-F5344CB8AC3E}">
        <p14:creationId xmlns:p14="http://schemas.microsoft.com/office/powerpoint/2010/main" val="153318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3A6F-15EA-1D40-7140-47C3AE8EE7AC}"/>
              </a:ext>
            </a:extLst>
          </p:cNvPr>
          <p:cNvSpPr>
            <a:spLocks noGrp="1"/>
          </p:cNvSpPr>
          <p:nvPr>
            <p:ph type="title"/>
          </p:nvPr>
        </p:nvSpPr>
        <p:spPr/>
        <p:txBody>
          <a:bodyPr/>
          <a:lstStyle/>
          <a:p>
            <a:r>
              <a:rPr lang="en-US" dirty="0"/>
              <a:t>Other decomposition methods</a:t>
            </a:r>
            <a:endParaRPr lang="en-SG" dirty="0"/>
          </a:p>
        </p:txBody>
      </p:sp>
      <p:sp>
        <p:nvSpPr>
          <p:cNvPr id="3" name="Content Placeholder 2">
            <a:extLst>
              <a:ext uri="{FF2B5EF4-FFF2-40B4-BE49-F238E27FC236}">
                <a16:creationId xmlns:a16="http://schemas.microsoft.com/office/drawing/2014/main" id="{576322CD-51A4-4C33-A68E-C8E4F93B5101}"/>
              </a:ext>
            </a:extLst>
          </p:cNvPr>
          <p:cNvSpPr>
            <a:spLocks noGrp="1"/>
          </p:cNvSpPr>
          <p:nvPr>
            <p:ph idx="1"/>
          </p:nvPr>
        </p:nvSpPr>
        <p:spPr/>
        <p:txBody>
          <a:bodyPr>
            <a:normAutofit/>
          </a:bodyPr>
          <a:lstStyle/>
          <a:p>
            <a:pPr marL="0" indent="0" algn="l">
              <a:buNone/>
            </a:pPr>
            <a:r>
              <a:rPr lang="en-US" b="0" i="0" dirty="0">
                <a:solidFill>
                  <a:srgbClr val="24292F"/>
                </a:solidFill>
                <a:effectLst/>
                <a:latin typeface="-apple-system"/>
              </a:rPr>
              <a:t>When choosing a </a:t>
            </a:r>
            <a:r>
              <a:rPr lang="en-US" b="0" i="0" dirty="0" err="1">
                <a:solidFill>
                  <a:srgbClr val="24292F"/>
                </a:solidFill>
                <a:effectLst/>
                <a:latin typeface="-apple-system"/>
              </a:rPr>
              <a:t>decompostion</a:t>
            </a:r>
            <a:r>
              <a:rPr lang="en-US" b="0" i="0" dirty="0">
                <a:solidFill>
                  <a:srgbClr val="24292F"/>
                </a:solidFill>
                <a:effectLst/>
                <a:latin typeface="-apple-system"/>
              </a:rPr>
              <a:t> method, the following factors should be considered:</a:t>
            </a:r>
          </a:p>
          <a:p>
            <a:pPr marL="914400" lvl="1" indent="-457200">
              <a:buFont typeface="+mj-lt"/>
              <a:buAutoNum type="arabicPeriod"/>
            </a:pPr>
            <a:r>
              <a:rPr lang="en-US" sz="1800" b="0" i="0" dirty="0">
                <a:solidFill>
                  <a:srgbClr val="24292F"/>
                </a:solidFill>
                <a:effectLst/>
              </a:rPr>
              <a:t>The index methodology must </a:t>
            </a:r>
            <a:r>
              <a:rPr lang="en-US" sz="1800" b="1" i="0" dirty="0">
                <a:solidFill>
                  <a:srgbClr val="24292F"/>
                </a:solidFill>
                <a:effectLst/>
              </a:rPr>
              <a:t>be theoretically sound</a:t>
            </a:r>
            <a:r>
              <a:rPr lang="en-US" sz="1800" b="0" i="0" dirty="0">
                <a:solidFill>
                  <a:srgbClr val="24292F"/>
                </a:solidFill>
                <a:effectLst/>
              </a:rPr>
              <a:t>, i.e. an insignificant or no residual or interaction term, and must meet the index requirement of time reversibility.</a:t>
            </a:r>
          </a:p>
          <a:p>
            <a:pPr marL="914400" lvl="1" indent="-457200">
              <a:buFont typeface="+mj-lt"/>
              <a:buAutoNum type="arabicPeriod"/>
            </a:pPr>
            <a:r>
              <a:rPr lang="en-US" sz="1800" b="0" i="0" dirty="0">
                <a:solidFill>
                  <a:srgbClr val="24292F"/>
                </a:solidFill>
                <a:effectLst/>
              </a:rPr>
              <a:t>The index methodology must be </a:t>
            </a:r>
            <a:r>
              <a:rPr lang="en-US" sz="1800" b="1" i="0" dirty="0">
                <a:solidFill>
                  <a:srgbClr val="24292F"/>
                </a:solidFill>
                <a:effectLst/>
              </a:rPr>
              <a:t>applicable to all sectors and sub-sectors </a:t>
            </a:r>
            <a:r>
              <a:rPr lang="en-US" sz="1800" b="0" i="0" dirty="0">
                <a:solidFill>
                  <a:srgbClr val="24292F"/>
                </a:solidFill>
                <a:effectLst/>
              </a:rPr>
              <a:t>so that they can all be interpreted in the same way, making it possible to aggregate the sub-sector’s results.</a:t>
            </a:r>
          </a:p>
          <a:p>
            <a:pPr marL="914400" lvl="1" indent="-457200">
              <a:buFont typeface="+mj-lt"/>
              <a:buAutoNum type="arabicPeriod"/>
            </a:pPr>
            <a:r>
              <a:rPr lang="en-US" sz="1800" b="0" i="0" dirty="0">
                <a:solidFill>
                  <a:srgbClr val="24292F"/>
                </a:solidFill>
                <a:effectLst/>
              </a:rPr>
              <a:t>The </a:t>
            </a:r>
            <a:r>
              <a:rPr lang="en-US" sz="1800" b="1" i="0" dirty="0">
                <a:solidFill>
                  <a:srgbClr val="24292F"/>
                </a:solidFill>
                <a:effectLst/>
              </a:rPr>
              <a:t>interpretation of the index must be straightforward </a:t>
            </a:r>
            <a:r>
              <a:rPr lang="en-US" sz="1800" b="0" i="0" dirty="0">
                <a:solidFill>
                  <a:srgbClr val="24292F"/>
                </a:solidFill>
                <a:effectLst/>
              </a:rPr>
              <a:t>(i.e. the results must be easy to understand).</a:t>
            </a:r>
          </a:p>
          <a:p>
            <a:pPr marL="914400" lvl="1" indent="-457200">
              <a:buFont typeface="+mj-lt"/>
              <a:buAutoNum type="arabicPeriod"/>
            </a:pPr>
            <a:r>
              <a:rPr lang="en-US" sz="1800" b="1" i="0" dirty="0">
                <a:solidFill>
                  <a:srgbClr val="24292F"/>
                </a:solidFill>
                <a:effectLst/>
              </a:rPr>
              <a:t>Data to calculate the different effects must be available</a:t>
            </a:r>
          </a:p>
          <a:p>
            <a:endParaRPr lang="en-SG" dirty="0"/>
          </a:p>
        </p:txBody>
      </p:sp>
    </p:spTree>
    <p:extLst>
      <p:ext uri="{BB962C8B-B14F-4D97-AF65-F5344CB8AC3E}">
        <p14:creationId xmlns:p14="http://schemas.microsoft.com/office/powerpoint/2010/main" val="1134688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F340-B622-DC70-2EBA-D21C02E254BC}"/>
              </a:ext>
            </a:extLst>
          </p:cNvPr>
          <p:cNvSpPr>
            <a:spLocks noGrp="1"/>
          </p:cNvSpPr>
          <p:nvPr>
            <p:ph type="title"/>
          </p:nvPr>
        </p:nvSpPr>
        <p:spPr/>
        <p:txBody>
          <a:bodyPr/>
          <a:lstStyle/>
          <a:p>
            <a:r>
              <a:rPr lang="en-US" dirty="0"/>
              <a:t>Kaya</a:t>
            </a:r>
            <a:endParaRPr lang="en-SG" dirty="0"/>
          </a:p>
        </p:txBody>
      </p:sp>
      <p:sp>
        <p:nvSpPr>
          <p:cNvPr id="3" name="Content Placeholder 2">
            <a:extLst>
              <a:ext uri="{FF2B5EF4-FFF2-40B4-BE49-F238E27FC236}">
                <a16:creationId xmlns:a16="http://schemas.microsoft.com/office/drawing/2014/main" id="{E161F7D6-30FA-5A6D-D3E1-5E9896A91A94}"/>
              </a:ext>
            </a:extLst>
          </p:cNvPr>
          <p:cNvSpPr>
            <a:spLocks noGrp="1"/>
          </p:cNvSpPr>
          <p:nvPr>
            <p:ph idx="1"/>
          </p:nvPr>
        </p:nvSpPr>
        <p:spPr/>
        <p:txBody>
          <a:bodyPr/>
          <a:lstStyle/>
          <a:p>
            <a:r>
              <a:rPr lang="en-US" dirty="0"/>
              <a:t>Good for a whole economy view, not sure about otherwise</a:t>
            </a:r>
            <a:endParaRPr lang="en-SG" dirty="0"/>
          </a:p>
        </p:txBody>
      </p:sp>
      <p:pic>
        <p:nvPicPr>
          <p:cNvPr id="4" name="Content Placeholder 8">
            <a:extLst>
              <a:ext uri="{FF2B5EF4-FFF2-40B4-BE49-F238E27FC236}">
                <a16:creationId xmlns:a16="http://schemas.microsoft.com/office/drawing/2014/main" id="{FEF9BB15-B335-BF02-E0B5-8145BAEAEF4D}"/>
              </a:ext>
            </a:extLst>
          </p:cNvPr>
          <p:cNvPicPr>
            <a:picLocks noChangeAspect="1"/>
          </p:cNvPicPr>
          <p:nvPr/>
        </p:nvPicPr>
        <p:blipFill>
          <a:blip/>
          <a:stretch>
            <a:fillRect/>
          </a:stretch>
        </p:blipFill>
        <p:spPr>
          <a:xfrm>
            <a:off x="1010080" y="3052710"/>
            <a:ext cx="9459645" cy="752580"/>
          </a:xfrm>
          <a:prstGeom prst="rect">
            <a:avLst/>
          </a:prstGeom>
        </p:spPr>
      </p:pic>
    </p:spTree>
    <p:extLst>
      <p:ext uri="{BB962C8B-B14F-4D97-AF65-F5344CB8AC3E}">
        <p14:creationId xmlns:p14="http://schemas.microsoft.com/office/powerpoint/2010/main" val="195425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781E-8375-9699-47AF-DF39313C71C1}"/>
              </a:ext>
            </a:extLst>
          </p:cNvPr>
          <p:cNvSpPr>
            <a:spLocks noGrp="1"/>
          </p:cNvSpPr>
          <p:nvPr>
            <p:ph type="title"/>
          </p:nvPr>
        </p:nvSpPr>
        <p:spPr/>
        <p:txBody>
          <a:bodyPr>
            <a:normAutofit/>
          </a:bodyPr>
          <a:lstStyle/>
          <a:p>
            <a:r>
              <a:rPr lang="en-SG" b="0" i="0" dirty="0">
                <a:solidFill>
                  <a:srgbClr val="24292F"/>
                </a:solidFill>
                <a:effectLst/>
                <a:latin typeface="-apple-system"/>
              </a:rPr>
              <a:t>MESE Decomposition method</a:t>
            </a:r>
            <a:endParaRPr lang="en-SG" i="1" dirty="0"/>
          </a:p>
        </p:txBody>
      </p:sp>
      <p:sp>
        <p:nvSpPr>
          <p:cNvPr id="3" name="Content Placeholder 2">
            <a:extLst>
              <a:ext uri="{FF2B5EF4-FFF2-40B4-BE49-F238E27FC236}">
                <a16:creationId xmlns:a16="http://schemas.microsoft.com/office/drawing/2014/main" id="{8D2DCE59-DD78-3B74-79EF-E991F5D631DC}"/>
              </a:ext>
            </a:extLst>
          </p:cNvPr>
          <p:cNvSpPr>
            <a:spLocks noGrp="1"/>
          </p:cNvSpPr>
          <p:nvPr>
            <p:ph idx="1"/>
          </p:nvPr>
        </p:nvSpPr>
        <p:spPr/>
        <p:txBody>
          <a:bodyPr/>
          <a:lstStyle/>
          <a:p>
            <a:r>
              <a:rPr lang="en-US" dirty="0">
                <a:solidFill>
                  <a:srgbClr val="24292F"/>
                </a:solidFill>
                <a:latin typeface="-apple-system"/>
              </a:rPr>
              <a:t>“</a:t>
            </a:r>
            <a:r>
              <a:rPr lang="en-US" b="0" i="1" dirty="0">
                <a:solidFill>
                  <a:srgbClr val="24292F"/>
                </a:solidFill>
                <a:effectLst/>
                <a:latin typeface="-apple-system"/>
              </a:rPr>
              <a:t>In particular, structure effects calculated with the LMDI cannot be interpreted as the sole effect of changes between energy-efficient and inefficient sectors</a:t>
            </a:r>
            <a:r>
              <a:rPr lang="en-US" b="0" i="0" dirty="0">
                <a:solidFill>
                  <a:srgbClr val="24292F"/>
                </a:solidFill>
                <a:effectLst/>
                <a:latin typeface="-apple-system"/>
              </a:rPr>
              <a:t>“</a:t>
            </a:r>
          </a:p>
          <a:p>
            <a:r>
              <a:rPr lang="en-US" dirty="0">
                <a:solidFill>
                  <a:srgbClr val="24292F"/>
                </a:solidFill>
                <a:latin typeface="-apple-system"/>
              </a:rPr>
              <a:t>Basically it’s a more correct version of LMDI, however I can’t find a clear formula for how it works.</a:t>
            </a:r>
            <a:endParaRPr lang="en-SG" dirty="0"/>
          </a:p>
        </p:txBody>
      </p:sp>
    </p:spTree>
    <p:extLst>
      <p:ext uri="{BB962C8B-B14F-4D97-AF65-F5344CB8AC3E}">
        <p14:creationId xmlns:p14="http://schemas.microsoft.com/office/powerpoint/2010/main" val="184603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02A8-0D76-30CF-2D92-AA83CC7DAA2D}"/>
              </a:ext>
            </a:extLst>
          </p:cNvPr>
          <p:cNvSpPr>
            <a:spLocks noGrp="1"/>
          </p:cNvSpPr>
          <p:nvPr>
            <p:ph type="title"/>
          </p:nvPr>
        </p:nvSpPr>
        <p:spPr/>
        <p:txBody>
          <a:bodyPr/>
          <a:lstStyle/>
          <a:p>
            <a:r>
              <a:rPr lang="en-US" dirty="0" err="1"/>
              <a:t>Enerdata</a:t>
            </a:r>
            <a:r>
              <a:rPr lang="en-US" dirty="0"/>
              <a:t> methods</a:t>
            </a:r>
            <a:endParaRPr lang="en-SG" dirty="0"/>
          </a:p>
        </p:txBody>
      </p:sp>
      <p:pic>
        <p:nvPicPr>
          <p:cNvPr id="5" name="Content Placeholder 4">
            <a:extLst>
              <a:ext uri="{FF2B5EF4-FFF2-40B4-BE49-F238E27FC236}">
                <a16:creationId xmlns:a16="http://schemas.microsoft.com/office/drawing/2014/main" id="{6733FAE3-AD4A-25C3-58E6-16E9D45F2885}"/>
              </a:ext>
            </a:extLst>
          </p:cNvPr>
          <p:cNvPicPr>
            <a:picLocks noGrp="1" noChangeAspect="1"/>
          </p:cNvPicPr>
          <p:nvPr>
            <p:ph idx="1"/>
          </p:nvPr>
        </p:nvPicPr>
        <p:blipFill>
          <a:blip/>
          <a:stretch>
            <a:fillRect/>
          </a:stretch>
        </p:blipFill>
        <p:spPr>
          <a:xfrm>
            <a:off x="838200" y="4826380"/>
            <a:ext cx="3751750" cy="1181919"/>
          </a:xfrm>
        </p:spPr>
      </p:pic>
      <p:pic>
        <p:nvPicPr>
          <p:cNvPr id="7" name="Picture 6">
            <a:extLst>
              <a:ext uri="{FF2B5EF4-FFF2-40B4-BE49-F238E27FC236}">
                <a16:creationId xmlns:a16="http://schemas.microsoft.com/office/drawing/2014/main" id="{FEABD9E0-222A-A197-19D6-78D3C7A67992}"/>
              </a:ext>
            </a:extLst>
          </p:cNvPr>
          <p:cNvPicPr>
            <a:picLocks noChangeAspect="1"/>
          </p:cNvPicPr>
          <p:nvPr/>
        </p:nvPicPr>
        <p:blipFill>
          <a:blip/>
          <a:stretch>
            <a:fillRect/>
          </a:stretch>
        </p:blipFill>
        <p:spPr>
          <a:xfrm>
            <a:off x="6710184" y="262656"/>
            <a:ext cx="4730129" cy="3027282"/>
          </a:xfrm>
          <a:prstGeom prst="rect">
            <a:avLst/>
          </a:prstGeom>
        </p:spPr>
      </p:pic>
      <p:pic>
        <p:nvPicPr>
          <p:cNvPr id="9" name="Picture 8">
            <a:extLst>
              <a:ext uri="{FF2B5EF4-FFF2-40B4-BE49-F238E27FC236}">
                <a16:creationId xmlns:a16="http://schemas.microsoft.com/office/drawing/2014/main" id="{F2B04FE5-D4B4-81D3-C6D3-7767EA54394A}"/>
              </a:ext>
            </a:extLst>
          </p:cNvPr>
          <p:cNvPicPr>
            <a:picLocks noChangeAspect="1"/>
          </p:cNvPicPr>
          <p:nvPr/>
        </p:nvPicPr>
        <p:blipFill>
          <a:blip/>
          <a:stretch>
            <a:fillRect/>
          </a:stretch>
        </p:blipFill>
        <p:spPr>
          <a:xfrm>
            <a:off x="6710184" y="3429000"/>
            <a:ext cx="4860828" cy="3317278"/>
          </a:xfrm>
          <a:prstGeom prst="rect">
            <a:avLst/>
          </a:prstGeom>
        </p:spPr>
      </p:pic>
      <p:sp>
        <p:nvSpPr>
          <p:cNvPr id="10" name="TextBox 9">
            <a:extLst>
              <a:ext uri="{FF2B5EF4-FFF2-40B4-BE49-F238E27FC236}">
                <a16:creationId xmlns:a16="http://schemas.microsoft.com/office/drawing/2014/main" id="{6F18F6EA-123D-FD4C-51AC-CA1195A25557}"/>
              </a:ext>
            </a:extLst>
          </p:cNvPr>
          <p:cNvSpPr txBox="1"/>
          <p:nvPr/>
        </p:nvSpPr>
        <p:spPr>
          <a:xfrm>
            <a:off x="419386" y="1381913"/>
            <a:ext cx="59195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Intended to reduce complexity of LMDI method. Could be useful to look into</a:t>
            </a:r>
          </a:p>
          <a:p>
            <a:pPr marL="285750" indent="-285750">
              <a:buFont typeface="Arial" panose="020B0604020202020204" pitchFamily="34" charset="0"/>
              <a:buChar char="•"/>
            </a:pPr>
            <a:r>
              <a:rPr lang="en-US" dirty="0"/>
              <a:t>But there are different methods for each sector.</a:t>
            </a:r>
          </a:p>
          <a:p>
            <a:pPr marL="742950" lvl="1" indent="-285750">
              <a:buFont typeface="Arial" panose="020B0604020202020204" pitchFamily="34" charset="0"/>
              <a:buChar char="•"/>
            </a:pPr>
            <a:r>
              <a:rPr lang="en-US" dirty="0"/>
              <a:t>So could argue that LMDI method is less complicated?</a:t>
            </a:r>
            <a:endParaRPr lang="en-SG" dirty="0"/>
          </a:p>
        </p:txBody>
      </p:sp>
    </p:spTree>
    <p:extLst>
      <p:ext uri="{BB962C8B-B14F-4D97-AF65-F5344CB8AC3E}">
        <p14:creationId xmlns:p14="http://schemas.microsoft.com/office/powerpoint/2010/main" val="215459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7F6E-3AB1-5800-E559-71C95B18BAE8}"/>
              </a:ext>
            </a:extLst>
          </p:cNvPr>
          <p:cNvSpPr>
            <a:spLocks noGrp="1"/>
          </p:cNvSpPr>
          <p:nvPr>
            <p:ph type="title"/>
          </p:nvPr>
        </p:nvSpPr>
        <p:spPr/>
        <p:txBody>
          <a:bodyPr/>
          <a:lstStyle/>
          <a:p>
            <a:r>
              <a:rPr lang="en-US" dirty="0"/>
              <a:t>I think there are many other methods for decomposition too!</a:t>
            </a:r>
            <a:endParaRPr lang="en-SG" dirty="0"/>
          </a:p>
        </p:txBody>
      </p:sp>
      <p:sp>
        <p:nvSpPr>
          <p:cNvPr id="3" name="Content Placeholder 2">
            <a:extLst>
              <a:ext uri="{FF2B5EF4-FFF2-40B4-BE49-F238E27FC236}">
                <a16:creationId xmlns:a16="http://schemas.microsoft.com/office/drawing/2014/main" id="{CFA3975C-480B-38E0-D7D5-8A8D49D92ADB}"/>
              </a:ext>
            </a:extLst>
          </p:cNvPr>
          <p:cNvSpPr>
            <a:spLocks noGrp="1"/>
          </p:cNvSpPr>
          <p:nvPr>
            <p:ph idx="1"/>
          </p:nvPr>
        </p:nvSpPr>
        <p:spPr/>
        <p:txBody>
          <a:bodyPr/>
          <a:lstStyle/>
          <a:p>
            <a:r>
              <a:rPr lang="en-US" dirty="0" err="1"/>
              <a:t>Laspereys</a:t>
            </a:r>
            <a:r>
              <a:rPr lang="en-US" dirty="0"/>
              <a:t> index?</a:t>
            </a:r>
            <a:endParaRPr lang="en-SG" dirty="0"/>
          </a:p>
        </p:txBody>
      </p:sp>
    </p:spTree>
    <p:extLst>
      <p:ext uri="{BB962C8B-B14F-4D97-AF65-F5344CB8AC3E}">
        <p14:creationId xmlns:p14="http://schemas.microsoft.com/office/powerpoint/2010/main" val="8020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1F31-64D7-C962-E6D3-32062FFEE523}"/>
              </a:ext>
            </a:extLst>
          </p:cNvPr>
          <p:cNvSpPr>
            <a:spLocks noGrp="1"/>
          </p:cNvSpPr>
          <p:nvPr>
            <p:ph type="title"/>
          </p:nvPr>
        </p:nvSpPr>
        <p:spPr>
          <a:xfrm>
            <a:off x="838200" y="2449419"/>
            <a:ext cx="10515600" cy="1325563"/>
          </a:xfrm>
        </p:spPr>
        <p:txBody>
          <a:bodyPr/>
          <a:lstStyle/>
          <a:p>
            <a:r>
              <a:rPr lang="en-US" dirty="0"/>
              <a:t>LMDI and other decomposition methods being used in the wild:</a:t>
            </a:r>
            <a:endParaRPr lang="en-SG" dirty="0"/>
          </a:p>
        </p:txBody>
      </p:sp>
      <p:sp>
        <p:nvSpPr>
          <p:cNvPr id="3" name="Content Placeholder 2">
            <a:extLst>
              <a:ext uri="{FF2B5EF4-FFF2-40B4-BE49-F238E27FC236}">
                <a16:creationId xmlns:a16="http://schemas.microsoft.com/office/drawing/2014/main" id="{747C79C5-C4BB-374E-A01D-10BE7DC34F46}"/>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375246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1299-3443-AD3A-D340-F21F7157243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D1C7FBD-EF97-5E48-315C-D927420FB95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52789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EC07-5958-0C69-EFB9-FD3F9DC3012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303EB83-9D42-AAE9-9309-0F8CA178AD27}"/>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AF6FD6BB-7635-810E-E146-532B0922752E}"/>
              </a:ext>
            </a:extLst>
          </p:cNvPr>
          <p:cNvPicPr>
            <a:picLocks noChangeAspect="1"/>
          </p:cNvPicPr>
          <p:nvPr/>
        </p:nvPicPr>
        <p:blipFill>
          <a:blip/>
          <a:stretch>
            <a:fillRect/>
          </a:stretch>
        </p:blipFill>
        <p:spPr>
          <a:xfrm>
            <a:off x="0" y="167790"/>
            <a:ext cx="12192000" cy="6522420"/>
          </a:xfrm>
          <a:prstGeom prst="rect">
            <a:avLst/>
          </a:prstGeom>
        </p:spPr>
      </p:pic>
    </p:spTree>
    <p:extLst>
      <p:ext uri="{BB962C8B-B14F-4D97-AF65-F5344CB8AC3E}">
        <p14:creationId xmlns:p14="http://schemas.microsoft.com/office/powerpoint/2010/main" val="2894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2463-8153-AF7D-FCDB-352A5CFF51AC}"/>
              </a:ext>
            </a:extLst>
          </p:cNvPr>
          <p:cNvSpPr>
            <a:spLocks noGrp="1"/>
          </p:cNvSpPr>
          <p:nvPr>
            <p:ph type="title"/>
          </p:nvPr>
        </p:nvSpPr>
        <p:spPr/>
        <p:txBody>
          <a:bodyPr/>
          <a:lstStyle/>
          <a:p>
            <a:endParaRPr lang="en-SG"/>
          </a:p>
        </p:txBody>
      </p:sp>
      <p:pic>
        <p:nvPicPr>
          <p:cNvPr id="9" name="Content Placeholder 8">
            <a:extLst>
              <a:ext uri="{FF2B5EF4-FFF2-40B4-BE49-F238E27FC236}">
                <a16:creationId xmlns:a16="http://schemas.microsoft.com/office/drawing/2014/main" id="{6F437405-8329-7726-7BD2-7C20311EA6CF}"/>
              </a:ext>
            </a:extLst>
          </p:cNvPr>
          <p:cNvPicPr>
            <a:picLocks noGrp="1" noChangeAspect="1"/>
          </p:cNvPicPr>
          <p:nvPr>
            <p:ph idx="1"/>
          </p:nvPr>
        </p:nvPicPr>
        <p:blipFill>
          <a:blip/>
          <a:stretch>
            <a:fillRect/>
          </a:stretch>
        </p:blipFill>
        <p:spPr>
          <a:xfrm>
            <a:off x="838200" y="5872261"/>
            <a:ext cx="9459645" cy="752580"/>
          </a:xfrm>
        </p:spPr>
      </p:pic>
      <p:pic>
        <p:nvPicPr>
          <p:cNvPr id="7" name="Picture 6">
            <a:extLst>
              <a:ext uri="{FF2B5EF4-FFF2-40B4-BE49-F238E27FC236}">
                <a16:creationId xmlns:a16="http://schemas.microsoft.com/office/drawing/2014/main" id="{C55CB992-AB2F-E5A2-5A47-158BDA2FA144}"/>
              </a:ext>
            </a:extLst>
          </p:cNvPr>
          <p:cNvPicPr>
            <a:picLocks noChangeAspect="1"/>
          </p:cNvPicPr>
          <p:nvPr/>
        </p:nvPicPr>
        <p:blipFill>
          <a:blip/>
          <a:stretch>
            <a:fillRect/>
          </a:stretch>
        </p:blipFill>
        <p:spPr>
          <a:xfrm>
            <a:off x="713357" y="365125"/>
            <a:ext cx="9955748" cy="5043806"/>
          </a:xfrm>
          <a:prstGeom prst="rect">
            <a:avLst/>
          </a:prstGeom>
        </p:spPr>
      </p:pic>
    </p:spTree>
    <p:extLst>
      <p:ext uri="{BB962C8B-B14F-4D97-AF65-F5344CB8AC3E}">
        <p14:creationId xmlns:p14="http://schemas.microsoft.com/office/powerpoint/2010/main" val="299552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BDA2-D127-90CD-6894-88F719FB297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13B56B3-9048-1BF8-0DFD-068CB91BD075}"/>
              </a:ext>
            </a:extLst>
          </p:cNvPr>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3FB5BF61-0F32-56F5-524F-CD5D63E098C4}"/>
              </a:ext>
            </a:extLst>
          </p:cNvPr>
          <p:cNvPicPr>
            <a:picLocks noChangeAspect="1"/>
          </p:cNvPicPr>
          <p:nvPr/>
        </p:nvPicPr>
        <p:blipFill>
          <a:blip/>
          <a:stretch>
            <a:fillRect/>
          </a:stretch>
        </p:blipFill>
        <p:spPr>
          <a:xfrm>
            <a:off x="995082" y="191996"/>
            <a:ext cx="9399828" cy="6247091"/>
          </a:xfrm>
          <a:prstGeom prst="rect">
            <a:avLst/>
          </a:prstGeom>
        </p:spPr>
      </p:pic>
    </p:spTree>
    <p:extLst>
      <p:ext uri="{BB962C8B-B14F-4D97-AF65-F5344CB8AC3E}">
        <p14:creationId xmlns:p14="http://schemas.microsoft.com/office/powerpoint/2010/main" val="222786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3E17-331F-7A16-3673-F3277CA2669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C7E6934-D229-6D51-1C4A-DDE963A08D08}"/>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706D1F16-7F36-9B97-2B6D-4133174ABF47}"/>
              </a:ext>
            </a:extLst>
          </p:cNvPr>
          <p:cNvPicPr>
            <a:picLocks noChangeAspect="1"/>
          </p:cNvPicPr>
          <p:nvPr/>
        </p:nvPicPr>
        <p:blipFill>
          <a:blip/>
          <a:stretch>
            <a:fillRect/>
          </a:stretch>
        </p:blipFill>
        <p:spPr>
          <a:xfrm>
            <a:off x="114469" y="365125"/>
            <a:ext cx="9865895" cy="5448330"/>
          </a:xfrm>
          <a:prstGeom prst="rect">
            <a:avLst/>
          </a:prstGeom>
        </p:spPr>
      </p:pic>
      <p:pic>
        <p:nvPicPr>
          <p:cNvPr id="9" name="Picture 8">
            <a:extLst>
              <a:ext uri="{FF2B5EF4-FFF2-40B4-BE49-F238E27FC236}">
                <a16:creationId xmlns:a16="http://schemas.microsoft.com/office/drawing/2014/main" id="{6FE512CC-7FCD-871A-FB84-3B56930839B5}"/>
              </a:ext>
            </a:extLst>
          </p:cNvPr>
          <p:cNvPicPr>
            <a:picLocks noChangeAspect="1"/>
          </p:cNvPicPr>
          <p:nvPr/>
        </p:nvPicPr>
        <p:blipFill>
          <a:blip/>
          <a:stretch>
            <a:fillRect/>
          </a:stretch>
        </p:blipFill>
        <p:spPr>
          <a:xfrm>
            <a:off x="7404577" y="5719830"/>
            <a:ext cx="4787423" cy="1040439"/>
          </a:xfrm>
          <a:prstGeom prst="rect">
            <a:avLst/>
          </a:prstGeom>
        </p:spPr>
      </p:pic>
      <p:sp>
        <p:nvSpPr>
          <p:cNvPr id="13" name="TextBox 12">
            <a:extLst>
              <a:ext uri="{FF2B5EF4-FFF2-40B4-BE49-F238E27FC236}">
                <a16:creationId xmlns:a16="http://schemas.microsoft.com/office/drawing/2014/main" id="{A10F9D3D-1E45-EB53-950A-325C8CE13D31}"/>
              </a:ext>
            </a:extLst>
          </p:cNvPr>
          <p:cNvSpPr txBox="1"/>
          <p:nvPr/>
        </p:nvSpPr>
        <p:spPr>
          <a:xfrm>
            <a:off x="114469" y="-4207"/>
            <a:ext cx="11180201" cy="369332"/>
          </a:xfrm>
          <a:prstGeom prst="rect">
            <a:avLst/>
          </a:prstGeom>
          <a:noFill/>
        </p:spPr>
        <p:txBody>
          <a:bodyPr wrap="square">
            <a:spAutoFit/>
          </a:bodyPr>
          <a:lstStyle/>
          <a:p>
            <a:r>
              <a:rPr lang="en-US" b="0" i="1" u="none" strike="noStrike" dirty="0">
                <a:solidFill>
                  <a:srgbClr val="505050"/>
                </a:solidFill>
                <a:effectLst/>
                <a:latin typeface="NexusSerif"/>
              </a:rPr>
              <a:t>Energy research and R&amp;D indicators: An LMDI decomposition analysis for the IEA Big 5 in energy research</a:t>
            </a:r>
            <a:endParaRPr lang="en-SG" i="1" dirty="0"/>
          </a:p>
        </p:txBody>
      </p:sp>
    </p:spTree>
    <p:extLst>
      <p:ext uri="{BB962C8B-B14F-4D97-AF65-F5344CB8AC3E}">
        <p14:creationId xmlns:p14="http://schemas.microsoft.com/office/powerpoint/2010/main" val="191582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2900-9846-5915-A24A-7B6417A85ED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9694D06-55AF-80E0-6C09-21F858118960}"/>
              </a:ext>
            </a:extLst>
          </p:cNvPr>
          <p:cNvSpPr>
            <a:spLocks noGrp="1"/>
          </p:cNvSpPr>
          <p:nvPr>
            <p:ph idx="1"/>
          </p:nvPr>
        </p:nvSpPr>
        <p:spPr/>
        <p:txBody>
          <a:bodyPr/>
          <a:lstStyle/>
          <a:p>
            <a:endParaRPr lang="en-SG" dirty="0"/>
          </a:p>
        </p:txBody>
      </p:sp>
      <p:pic>
        <p:nvPicPr>
          <p:cNvPr id="1026" name="Picture 2" descr="DRIVERS OF TRANSPORT CONSUMPTION &#10;• At ELI level, the energy consumption of transport was 2S Mtoe higher in 201 g than in 2000. Increase in traffic of passenger and &#10;goods ('activity effect&quot;) contributed to increase this consumption (by 4g Mtoe) &#10;• This effect was counterbalanced by energy savings (i e. change in the efficiency of cars, trucks, airplanes, etc.) which contributed &#10;to decrease the energy consumption by around 30 Mtoe &#10;• The impact of modal shifts, i.e. changes in the share of transport mode in the total traffic, was limited but contributed to increase &#10;consumption by 6 Mtoe_ &#10;• Other effects (behavioral and operational effects) were negligible 1 Mtoe &#10;Drivers of energy consumption variation in transport at EU level &#10;310 &#10;300 &#10;290 &#10;280 &#10;270 &#10;260 &#10;250 &#10;240 &#10;230 &#10;220 &#10;210 &#10;200 &#10;Consumption &#10;2000 &#10;Activity &#10;-30.4 &#10;En?rgy &#10;savings &#10;Modal &#10;shift &#10;Others &#10;287 &#10;Consumption &#10;201 g ">
            <a:extLst>
              <a:ext uri="{FF2B5EF4-FFF2-40B4-BE49-F238E27FC236}">
                <a16:creationId xmlns:a16="http://schemas.microsoft.com/office/drawing/2014/main" id="{06BB1785-018E-0F7A-EFE2-52220CDAE27C}"/>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t="29348"/>
          <a:stretch/>
        </p:blipFill>
        <p:spPr bwMode="auto">
          <a:xfrm>
            <a:off x="369757" y="2696134"/>
            <a:ext cx="5852823" cy="37092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29F04B-2346-908C-1EDC-B754FA6367C1}"/>
              </a:ext>
            </a:extLst>
          </p:cNvPr>
          <p:cNvPicPr>
            <a:picLocks noChangeAspect="1"/>
          </p:cNvPicPr>
          <p:nvPr/>
        </p:nvPicPr>
        <p:blipFill>
          <a:blip/>
          <a:stretch>
            <a:fillRect/>
          </a:stretch>
        </p:blipFill>
        <p:spPr>
          <a:xfrm>
            <a:off x="6414247" y="3298839"/>
            <a:ext cx="5278862" cy="3106562"/>
          </a:xfrm>
          <a:prstGeom prst="rect">
            <a:avLst/>
          </a:prstGeom>
        </p:spPr>
      </p:pic>
      <p:pic>
        <p:nvPicPr>
          <p:cNvPr id="7" name="Picture 6">
            <a:extLst>
              <a:ext uri="{FF2B5EF4-FFF2-40B4-BE49-F238E27FC236}">
                <a16:creationId xmlns:a16="http://schemas.microsoft.com/office/drawing/2014/main" id="{B1B7A9F3-0BB1-737D-5B6C-40161D874E4B}"/>
              </a:ext>
            </a:extLst>
          </p:cNvPr>
          <p:cNvPicPr>
            <a:picLocks noChangeAspect="1"/>
          </p:cNvPicPr>
          <p:nvPr/>
        </p:nvPicPr>
        <p:blipFill>
          <a:blip/>
          <a:stretch>
            <a:fillRect/>
          </a:stretch>
        </p:blipFill>
        <p:spPr>
          <a:xfrm>
            <a:off x="6475025" y="153102"/>
            <a:ext cx="4965639" cy="3210110"/>
          </a:xfrm>
          <a:prstGeom prst="rect">
            <a:avLst/>
          </a:prstGeom>
        </p:spPr>
      </p:pic>
      <p:pic>
        <p:nvPicPr>
          <p:cNvPr id="9" name="Picture 8">
            <a:extLst>
              <a:ext uri="{FF2B5EF4-FFF2-40B4-BE49-F238E27FC236}">
                <a16:creationId xmlns:a16="http://schemas.microsoft.com/office/drawing/2014/main" id="{84C4E96A-B2F9-9665-0B67-1E701302EFBE}"/>
              </a:ext>
            </a:extLst>
          </p:cNvPr>
          <p:cNvPicPr>
            <a:picLocks noChangeAspect="1"/>
          </p:cNvPicPr>
          <p:nvPr/>
        </p:nvPicPr>
        <p:blipFill>
          <a:blip/>
          <a:stretch>
            <a:fillRect/>
          </a:stretch>
        </p:blipFill>
        <p:spPr>
          <a:xfrm>
            <a:off x="1243816" y="53354"/>
            <a:ext cx="4215690" cy="2708350"/>
          </a:xfrm>
          <a:prstGeom prst="rect">
            <a:avLst/>
          </a:prstGeom>
        </p:spPr>
      </p:pic>
      <p:sp>
        <p:nvSpPr>
          <p:cNvPr id="11" name="TextBox 10">
            <a:extLst>
              <a:ext uri="{FF2B5EF4-FFF2-40B4-BE49-F238E27FC236}">
                <a16:creationId xmlns:a16="http://schemas.microsoft.com/office/drawing/2014/main" id="{0D79EC83-DA59-3ED1-818B-BA6327B1745A}"/>
              </a:ext>
            </a:extLst>
          </p:cNvPr>
          <p:cNvSpPr txBox="1"/>
          <p:nvPr/>
        </p:nvSpPr>
        <p:spPr>
          <a:xfrm>
            <a:off x="0" y="6405401"/>
            <a:ext cx="7751239" cy="369332"/>
          </a:xfrm>
          <a:prstGeom prst="rect">
            <a:avLst/>
          </a:prstGeom>
          <a:noFill/>
        </p:spPr>
        <p:txBody>
          <a:bodyPr wrap="square">
            <a:spAutoFit/>
          </a:bodyPr>
          <a:lstStyle/>
          <a:p>
            <a:r>
              <a:rPr lang="en-SG" dirty="0">
                <a:hlinkClick r:id="rId3"/>
              </a:rPr>
              <a:t>https://www.odyssee-mure.eu/publications/efficiency-by-sector/</a:t>
            </a:r>
            <a:endParaRPr lang="en-SG" dirty="0"/>
          </a:p>
        </p:txBody>
      </p:sp>
    </p:spTree>
    <p:extLst>
      <p:ext uri="{BB962C8B-B14F-4D97-AF65-F5344CB8AC3E}">
        <p14:creationId xmlns:p14="http://schemas.microsoft.com/office/powerpoint/2010/main" val="294026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C621-57BE-3453-4BA1-A4CE155599C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8CAE8D6-8391-89BF-8083-F8C8E0215B65}"/>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AE30C540-B66A-1C70-7784-465699535513}"/>
              </a:ext>
            </a:extLst>
          </p:cNvPr>
          <p:cNvPicPr>
            <a:picLocks noChangeAspect="1"/>
          </p:cNvPicPr>
          <p:nvPr/>
        </p:nvPicPr>
        <p:blipFill>
          <a:blip/>
          <a:stretch>
            <a:fillRect/>
          </a:stretch>
        </p:blipFill>
        <p:spPr>
          <a:xfrm>
            <a:off x="0" y="0"/>
            <a:ext cx="8821381" cy="6611273"/>
          </a:xfrm>
          <a:prstGeom prst="rect">
            <a:avLst/>
          </a:prstGeom>
        </p:spPr>
      </p:pic>
    </p:spTree>
    <p:extLst>
      <p:ext uri="{BB962C8B-B14F-4D97-AF65-F5344CB8AC3E}">
        <p14:creationId xmlns:p14="http://schemas.microsoft.com/office/powerpoint/2010/main" val="158453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845</Words>
  <Application>Microsoft Office PowerPoint</Application>
  <PresentationFormat>Widescreen</PresentationFormat>
  <Paragraphs>74</Paragraphs>
  <Slides>30</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NexusSerif</vt:lpstr>
      <vt:lpstr>Arial</vt:lpstr>
      <vt:lpstr>Calibri</vt:lpstr>
      <vt:lpstr>Calibri Light</vt:lpstr>
      <vt:lpstr>Source Serif Pro</vt:lpstr>
      <vt:lpstr>Office Theme</vt:lpstr>
      <vt:lpstr>Decomposition presentation</vt:lpstr>
      <vt:lpstr>PowerPoint Presentation</vt:lpstr>
      <vt:lpstr>LMDI and other decomposition methods being used in the wild: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learn how the LMDI method works</vt:lpstr>
      <vt:lpstr>PowerPoint Presentation</vt:lpstr>
      <vt:lpstr>PowerPoint Presentation</vt:lpstr>
      <vt:lpstr>Proof (kind of)</vt:lpstr>
      <vt:lpstr>Multiplicative LMDI</vt:lpstr>
      <vt:lpstr>Can then add on additional structural effects to create a Multilevel (parallel) model:</vt:lpstr>
      <vt:lpstr>Hierarchical multivel (preferred method in most circumstances)</vt:lpstr>
      <vt:lpstr>hierarchical method formula for 3rd sector and so on:</vt:lpstr>
      <vt:lpstr>But how does it actually work?</vt:lpstr>
      <vt:lpstr>How you can use it:</vt:lpstr>
      <vt:lpstr>PowerPoint Presentation</vt:lpstr>
      <vt:lpstr>Pretty easy to use if you learn a tiny bit of python:</vt:lpstr>
      <vt:lpstr>Other decomposition methods</vt:lpstr>
      <vt:lpstr>Kaya</vt:lpstr>
      <vt:lpstr>MESE Decomposition method</vt:lpstr>
      <vt:lpstr>Enerdata methods</vt:lpstr>
      <vt:lpstr>I think there are many other methods for decomposition too!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Decomposition presentation</dc:title>
  <dc:creator>Finbar MAUNSELL</dc:creator>
  <cp:lastModifiedBy>Finbar MAUNSELL</cp:lastModifiedBy>
  <cp:revision>4</cp:revision>
  <dcterms:created xsi:type="dcterms:W3CDTF">2022-12-05T01:27:48Z</dcterms:created>
  <dcterms:modified xsi:type="dcterms:W3CDTF">2022-12-07T06:23:57Z</dcterms:modified>
</cp:coreProperties>
</file>