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df7c9fd9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df7c9fd9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993746b65_0_1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993746b65_0_1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993746b65_0_1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993746b65_0_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993746b65_0_1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1993746b65_0_1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1993746b65_0_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1993746b65_0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de895033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de895033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1fd8d204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1fd8d204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df7c9fd9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df7c9fd9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fd8d204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1fd8d204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igma.com/proto/3TB5w8x1UpKjKGU8TTXQN9/IA-FIAP-team-library?node-id=0%3A1&amp;scaling=scale-down&amp;page-id=0%3A1&amp;starting-point-node-id=513%3A271&amp;show-proto-sidebar=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MBA-IA-GROUP-A/recomendation/blob/master/nootbooks/similarity.ipynb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MBA-IA-GROUP-A/recomendation/blob/master/nootbooks/neighborhood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de SR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MercaTI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Prova de conceito caso 2</a:t>
            </a:r>
            <a:endParaRPr/>
          </a:p>
        </p:txBody>
      </p:sp>
      <p:pic>
        <p:nvPicPr>
          <p:cNvPr id="344" name="Google Shape;3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788" y="1495377"/>
            <a:ext cx="7352424" cy="33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nosso projeto é sobre um Super App de supermercado. Nesse aplicativo o cliente pode fazer </a:t>
            </a:r>
            <a:r>
              <a:rPr lang="pt-BR"/>
              <a:t>pedidos</a:t>
            </a:r>
            <a:r>
              <a:rPr lang="pt-BR"/>
              <a:t> de produtos variados tanto para entrega quanto para retirada.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Nós </a:t>
            </a:r>
            <a:r>
              <a:rPr lang="pt-BR"/>
              <a:t>aplicamos</a:t>
            </a:r>
            <a:r>
              <a:rPr lang="pt-BR"/>
              <a:t> SR em dois cenários: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1. Recomendação de produtos similares no produto que o cliente está procurando. Essa identificação do produto pode ser feita por foto tirada pelo </a:t>
            </a:r>
            <a:r>
              <a:rPr lang="pt-BR"/>
              <a:t>smartphone</a:t>
            </a:r>
            <a:r>
              <a:rPr lang="pt-BR"/>
              <a:t> ou por busca textual.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2. Recomendação de vizinhança, exemplo da amazon "Quem comprou, também compra:" oferecendo um produto que geralmente é comprado junto do primeiro. No caso da falta de uma recomendação, exibir um produto da categoria semelhante, e se não existir exibir um produto aleatório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963" y="1342425"/>
            <a:ext cx="707612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32400" y="1170150"/>
            <a:ext cx="70305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Caso 1 - Produtos similares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750" y="1751800"/>
            <a:ext cx="1506766" cy="276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16"/>
          <p:cNvCxnSpPr>
            <a:stCxn id="299" idx="3"/>
            <a:endCxn id="297" idx="1"/>
          </p:cNvCxnSpPr>
          <p:nvPr/>
        </p:nvCxnSpPr>
        <p:spPr>
          <a:xfrm>
            <a:off x="2725950" y="3133000"/>
            <a:ext cx="88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16"/>
          <p:cNvCxnSpPr>
            <a:stCxn id="297" idx="3"/>
            <a:endCxn id="301" idx="1"/>
          </p:cNvCxnSpPr>
          <p:nvPr/>
        </p:nvCxnSpPr>
        <p:spPr>
          <a:xfrm>
            <a:off x="5122516" y="3133000"/>
            <a:ext cx="6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2" name="Google Shape;3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325" y="1751800"/>
            <a:ext cx="1373556" cy="276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3801" y="1714225"/>
            <a:ext cx="1415674" cy="283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</a:t>
            </a:r>
            <a:endParaRPr/>
          </a:p>
        </p:txBody>
      </p:sp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1332400" y="1170150"/>
            <a:ext cx="70305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Caso 2 - </a:t>
            </a:r>
            <a:r>
              <a:rPr lang="pt-BR"/>
              <a:t>Quem comprou, também compra</a:t>
            </a:r>
            <a:endParaRPr/>
          </a:p>
        </p:txBody>
      </p:sp>
      <p:cxnSp>
        <p:nvCxnSpPr>
          <p:cNvPr id="310" name="Google Shape;310;p17"/>
          <p:cNvCxnSpPr>
            <a:stCxn id="311" idx="3"/>
            <a:endCxn id="312" idx="1"/>
          </p:cNvCxnSpPr>
          <p:nvPr/>
        </p:nvCxnSpPr>
        <p:spPr>
          <a:xfrm>
            <a:off x="3060625" y="2995944"/>
            <a:ext cx="131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3" name="Google Shape;3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701" y="1577162"/>
            <a:ext cx="1415674" cy="283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375" y="1597875"/>
            <a:ext cx="1432775" cy="283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</a:t>
            </a:r>
            <a:endParaRPr/>
          </a:p>
        </p:txBody>
      </p:sp>
      <p:sp>
        <p:nvSpPr>
          <p:cNvPr id="320" name="Google Shape;32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para o protótipo </a:t>
            </a:r>
            <a:r>
              <a:rPr lang="pt-BR"/>
              <a:t>navegável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caso 1</a:t>
            </a:r>
            <a:endParaRPr/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Nootbook no GitHub (também pode ser importado no google colab)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Prova de conceito caso 1</a:t>
            </a:r>
            <a:endParaRPr/>
          </a:p>
        </p:txBody>
      </p:sp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38" y="1597875"/>
            <a:ext cx="7523926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caso 2</a:t>
            </a:r>
            <a:endParaRPr/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Nootbook no GitHub (também pode ser importado no google colab)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