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8" r:id="rId1"/>
  </p:sldMasterIdLst>
  <p:notesMasterIdLst>
    <p:notesMasterId r:id="rId14"/>
  </p:notesMasterIdLst>
  <p:sldIdLst>
    <p:sldId id="256" r:id="rId2"/>
    <p:sldId id="259" r:id="rId3"/>
    <p:sldId id="260" r:id="rId4"/>
    <p:sldId id="380" r:id="rId5"/>
    <p:sldId id="396" r:id="rId6"/>
    <p:sldId id="381" r:id="rId7"/>
    <p:sldId id="393" r:id="rId8"/>
    <p:sldId id="398" r:id="rId9"/>
    <p:sldId id="399" r:id="rId10"/>
    <p:sldId id="400" r:id="rId11"/>
    <p:sldId id="401" r:id="rId12"/>
    <p:sldId id="299" r:id="rId13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2D74"/>
    <a:srgbClr val="183E9E"/>
    <a:srgbClr val="46AEE8"/>
    <a:srgbClr val="62A29E"/>
    <a:srgbClr val="1B9BE3"/>
    <a:srgbClr val="C0D6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>
      <p:cViewPr varScale="1">
        <p:scale>
          <a:sx n="51" d="100"/>
          <a:sy n="51" d="100"/>
        </p:scale>
        <p:origin x="208" y="-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96572-E644-4D4E-8EE7-21831110C84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9EEAA-54D3-4329-9430-0C8938700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 algn="ctr">
              <a:buNone/>
              <a:defRPr sz="27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700"/>
            </a:lvl4pPr>
            <a:lvl5pPr marL="2743200" indent="0" algn="ctr">
              <a:buNone/>
              <a:defRPr sz="2700"/>
            </a:lvl5pPr>
            <a:lvl6pPr marL="3429000" indent="0" algn="ctr">
              <a:buNone/>
              <a:defRPr sz="2700"/>
            </a:lvl6pPr>
            <a:lvl7pPr marL="4114800" indent="0" algn="ctr">
              <a:buNone/>
              <a:defRPr sz="2700"/>
            </a:lvl7pPr>
            <a:lvl8pPr marL="4800600" indent="0" algn="ctr">
              <a:buNone/>
              <a:defRPr sz="2700"/>
            </a:lvl8pPr>
            <a:lvl9pPr marL="5486400" indent="0" algn="ctr">
              <a:buNone/>
              <a:defRPr sz="27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388DC6-D356-46BF-89D2-0545F97A20D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3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A527E-CB30-4DFF-9560-87255C43DC6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2" y="1143000"/>
            <a:ext cx="3943350" cy="81153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901" y="1143000"/>
            <a:ext cx="11372850" cy="811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B1BF2-B1DA-46A7-8DBD-1D2E1021AB6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5087600" y="88895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2099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567143" y="4014155"/>
            <a:ext cx="4064000" cy="51523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C3C3C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485E2-9364-4D7A-B22F-D4862498F8D5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2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82D5-EEAB-4EA3-9A34-F89D1C1491D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23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8288000" cy="6858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18288000" cy="6858002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6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b="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15900" y="7440206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B9013-1CBF-439C-8797-F057F9C8122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92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6191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83980" y="3429000"/>
            <a:ext cx="713232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EE262-3707-4431-A7F1-DA28ADFFF64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85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450" b="0" cap="none" baseline="0">
                <a:solidFill>
                  <a:schemeClr val="accent1"/>
                </a:solidFill>
                <a:latin typeface="+mn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86332" y="3269454"/>
            <a:ext cx="7132320" cy="123444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45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marL="0" lvl="0" indent="0" algn="l" defTabSz="1371600" rtl="0" eaLnBrk="1" latinLnBrk="0" hangingPunct="1">
              <a:lnSpc>
                <a:spcPct val="90000"/>
              </a:lnSpc>
              <a:spcBef>
                <a:spcPts val="27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86332" y="4451682"/>
            <a:ext cx="7132320" cy="50123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EC7-C8E2-4411-9E4D-D2C687AFCC8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79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0E799-348A-4264-BB2B-F5DEC88D91A7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42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E3908-937F-49C7-87C4-E3C77116A15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536192" y="707264"/>
            <a:ext cx="6583680" cy="260604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0" y="1234440"/>
            <a:ext cx="8517636" cy="777697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6192" y="3386259"/>
            <a:ext cx="6583680" cy="564344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00"/>
              </a:spcBef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26F4-8B95-4FD7-A465-18C5C929C02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4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440207"/>
            <a:ext cx="11658600" cy="2194560"/>
          </a:xfrm>
        </p:spPr>
        <p:txBody>
          <a:bodyPr anchor="ctr">
            <a:normAutofit/>
          </a:bodyPr>
          <a:lstStyle>
            <a:lvl1pPr algn="r">
              <a:defRPr sz="75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18283428" cy="6858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15900" y="7440207"/>
            <a:ext cx="4800600" cy="219456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7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4DFE-04CF-4B70-A23D-06E0DFB9729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2580265" y="7896159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79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6192" y="877824"/>
            <a:ext cx="14580108" cy="224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3" y="3429000"/>
            <a:ext cx="14580110" cy="603504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36194" y="9706056"/>
            <a:ext cx="3231215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F6F390B-C42E-41F9-8961-96FB95F55B25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4399" y="9706056"/>
            <a:ext cx="8852189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56000" y="9706056"/>
            <a:ext cx="1460501" cy="411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43000" y="1239486"/>
            <a:ext cx="0" cy="1371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3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hdr="0" ftr="0" dt="0"/>
  <p:txStyles>
    <p:titleStyle>
      <a:lvl1pPr algn="l" defTabSz="1371600" rtl="0" eaLnBrk="1" latinLnBrk="0" hangingPunct="1">
        <a:lnSpc>
          <a:spcPct val="80000"/>
        </a:lnSpc>
        <a:spcBef>
          <a:spcPct val="0"/>
        </a:spcBef>
        <a:buNone/>
        <a:defRPr sz="7500" kern="1200" cap="all" spc="15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39776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2043684" indent="-20574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Wingdings 3" pitchFamily="18" charset="2"/>
        <a:buChar char="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7.jpe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93D6BAD0-89BE-E30D-6CAD-EF3A3DEC3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0" r="5151"/>
          <a:stretch/>
        </p:blipFill>
        <p:spPr>
          <a:xfrm>
            <a:off x="12368467" y="3275823"/>
            <a:ext cx="5867400" cy="408051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0" y="9837825"/>
            <a:ext cx="203200" cy="449580"/>
          </a:xfrm>
          <a:custGeom>
            <a:avLst/>
            <a:gdLst/>
            <a:ahLst/>
            <a:cxnLst/>
            <a:rect l="l" t="t" r="r" b="b"/>
            <a:pathLst>
              <a:path w="203200" h="449579">
                <a:moveTo>
                  <a:pt x="203033" y="449173"/>
                </a:moveTo>
                <a:lnTo>
                  <a:pt x="0" y="449173"/>
                </a:lnTo>
                <a:lnTo>
                  <a:pt x="0" y="0"/>
                </a:lnTo>
                <a:lnTo>
                  <a:pt x="203033" y="117088"/>
                </a:lnTo>
                <a:lnTo>
                  <a:pt x="203033" y="449173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1" name="object 11"/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12" name="object 12"/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7" name="object 17"/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8" name="object 18"/>
          <p:cNvSpPr/>
          <p:nvPr/>
        </p:nvSpPr>
        <p:spPr>
          <a:xfrm>
            <a:off x="18084903" y="0"/>
            <a:ext cx="203200" cy="449580"/>
          </a:xfrm>
          <a:custGeom>
            <a:avLst/>
            <a:gdLst/>
            <a:ahLst/>
            <a:cxnLst/>
            <a:rect l="l" t="t" r="r" b="b"/>
            <a:pathLst>
              <a:path w="203200" h="449580">
                <a:moveTo>
                  <a:pt x="0" y="0"/>
                </a:moveTo>
                <a:lnTo>
                  <a:pt x="203095" y="0"/>
                </a:lnTo>
                <a:lnTo>
                  <a:pt x="203095" y="449171"/>
                </a:lnTo>
                <a:lnTo>
                  <a:pt x="0" y="332047"/>
                </a:lnTo>
                <a:lnTo>
                  <a:pt x="0" y="0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9" name="object 19"/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20" name="object 20"/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2"/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5" name="object 25"/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37249" y="5071864"/>
            <a:ext cx="1201193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000" b="1" spc="650" dirty="0">
                <a:solidFill>
                  <a:srgbClr val="7030A0"/>
                </a:solidFill>
                <a:latin typeface="Trebuchet MS"/>
                <a:cs typeface="+mn-cs"/>
              </a:rPr>
              <a:t>Convolution NN (CNN)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769B4D-EB1B-FD5F-C96F-A7A7BB063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b="8313"/>
          <a:stretch>
            <a:fillRect/>
          </a:stretch>
        </p:blipFill>
        <p:spPr bwMode="auto">
          <a:xfrm>
            <a:off x="87086" y="133044"/>
            <a:ext cx="4851400" cy="25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766F4F-E428-B76C-1ECF-FBBA42CED1B5}"/>
              </a:ext>
            </a:extLst>
          </p:cNvPr>
          <p:cNvSpPr/>
          <p:nvPr/>
        </p:nvSpPr>
        <p:spPr>
          <a:xfrm>
            <a:off x="13411200" y="4686300"/>
            <a:ext cx="3786407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Deep Learning</a:t>
            </a:r>
          </a:p>
          <a:p>
            <a:pPr algn="ctr"/>
            <a:r>
              <a:rPr lang="en-US" sz="3200" b="1" dirty="0"/>
              <a:t>Course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67E1F-3EE2-7764-B4B0-32595C0B5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1E0D5-9F2C-D9B2-50E4-EA20CF3F5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E0BD054-BA02-D54E-B25B-947D8BF84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595" y="733614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5AF633A1-89A1-9880-773D-9AE3A2242EAF}"/>
              </a:ext>
            </a:extLst>
          </p:cNvPr>
          <p:cNvSpPr txBox="1"/>
          <p:nvPr/>
        </p:nvSpPr>
        <p:spPr>
          <a:xfrm>
            <a:off x="2395030" y="77253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Flatten Layer</a:t>
            </a: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07B57B98-AC22-4D36-5053-E5FBEC882E5B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BADC60F4-DEE5-42B0-5A4B-334BB6D25D17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0C25CF1F-1CA1-0285-5FA0-B2BC1082188F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2BFB2BA0-472A-C910-D184-A2FBF2D97BB8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47BF173B-F476-B1A1-06A5-F793B9004ADF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DE1CF8CE-7BB4-5F46-4CAE-F39A6A9DF3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9DCB0C11-3016-57D9-DA99-A0C0A268594A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FB47824D-4F16-B924-14D8-F5A1B58E4320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7A442522-63E2-E153-E682-669F266444B1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2AB830B5-8129-7C41-F8C4-8688A45875FB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98E4B749-E530-B0C3-2D5B-1DA64F94B2D5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268DC088-C062-B671-DC0C-41269C163022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96EDE34A-5CAC-97DD-CFFA-3AEFA7F61C1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EBC26E6F-03E4-CF9B-9D4E-DDB28BC06A5A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26B1A2-7C3E-2E20-A7D5-F3232CD5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EDCB08D-6F7D-8D29-74D4-EC8AFF4E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3467270" y="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A67AF-8E9D-BF33-3DE7-22C3F6E01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5030" y="3619500"/>
            <a:ext cx="1269257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23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7A061-E6B0-ED98-CF46-D10A287F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AF673233-1C6D-1D13-5FCC-35BB8BF8EE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595" y="733614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C0D04C8-AEA2-7C83-D7F9-42B708C5734C}"/>
              </a:ext>
            </a:extLst>
          </p:cNvPr>
          <p:cNvSpPr txBox="1"/>
          <p:nvPr/>
        </p:nvSpPr>
        <p:spPr>
          <a:xfrm>
            <a:off x="2395030" y="772530"/>
            <a:ext cx="11473370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Fully connected layer </a:t>
            </a: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9D06EBFB-9CC8-2213-6A0B-50D2A7163EE6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1CD3D65A-F314-FB51-3617-92A16389D924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99CD2196-050A-9A64-008E-40A192EB5014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51D551B-F967-6F98-3DEB-C9E864A0C9AC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2F6DCBF5-548C-D112-5DA4-015C948C7C64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E505FE0C-BB5F-5DC6-355D-4F896CA6B68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91A77956-3EF5-41EB-6A24-B26810DAC58C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BD23A9F5-8CB0-E254-D7FE-601E731E18F7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B9D4B29-9E2D-B10B-035F-DBFF8496E6C2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115E9887-B2BA-D8C0-CA96-E9AD91EBE539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1A23C22C-D199-7FDD-1042-F8C1675431F5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19CCF52F-2024-BCF7-6B0C-E7CB6A0A5605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74C733E3-AEE9-D503-6BCE-CD4173158E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0AD30DD7-E193-7653-67F6-0DED84F02DBC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253D09-1C62-5A7D-DE44-745C3B7DF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949B987-769A-C0A7-3210-B057A3441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3467270" y="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13F705-2294-BE91-1C7F-969643474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243" y="3269642"/>
            <a:ext cx="15214557" cy="58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EEC960-64E5-4934-B560-D4A716C5A791}"/>
              </a:ext>
            </a:extLst>
          </p:cNvPr>
          <p:cNvSpPr/>
          <p:nvPr/>
        </p:nvSpPr>
        <p:spPr>
          <a:xfrm rot="16200000" flipH="1" flipV="1">
            <a:off x="893444" y="229280"/>
            <a:ext cx="9429749" cy="11328602"/>
          </a:xfrm>
          <a:custGeom>
            <a:avLst/>
            <a:gdLst>
              <a:gd name="connsiteX0" fmla="*/ 6469394 w 6469394"/>
              <a:gd name="connsiteY0" fmla="*/ 0 h 7839801"/>
              <a:gd name="connsiteX1" fmla="*/ 6469394 w 6469394"/>
              <a:gd name="connsiteY1" fmla="*/ 7839801 h 7839801"/>
              <a:gd name="connsiteX2" fmla="*/ 1626577 w 6469394"/>
              <a:gd name="connsiteY2" fmla="*/ 7839801 h 7839801"/>
              <a:gd name="connsiteX3" fmla="*/ 0 w 6469394"/>
              <a:gd name="connsiteY3" fmla="*/ 4586650 h 7839801"/>
              <a:gd name="connsiteX4" fmla="*/ 2293326 w 6469394"/>
              <a:gd name="connsiteY4" fmla="*/ 0 h 7839801"/>
              <a:gd name="connsiteX0" fmla="*/ 6469394 w 6469394"/>
              <a:gd name="connsiteY0" fmla="*/ 0 h 7965596"/>
              <a:gd name="connsiteX1" fmla="*/ 6469394 w 6469394"/>
              <a:gd name="connsiteY1" fmla="*/ 7839801 h 7965596"/>
              <a:gd name="connsiteX2" fmla="*/ 1681128 w 6469394"/>
              <a:gd name="connsiteY2" fmla="*/ 7965596 h 7965596"/>
              <a:gd name="connsiteX3" fmla="*/ 0 w 6469394"/>
              <a:gd name="connsiteY3" fmla="*/ 4586650 h 7965596"/>
              <a:gd name="connsiteX4" fmla="*/ 2293326 w 6469394"/>
              <a:gd name="connsiteY4" fmla="*/ 0 h 7965596"/>
              <a:gd name="connsiteX5" fmla="*/ 6469394 w 6469394"/>
              <a:gd name="connsiteY5" fmla="*/ 0 h 7965596"/>
              <a:gd name="connsiteX0" fmla="*/ 6469394 w 6469394"/>
              <a:gd name="connsiteY0" fmla="*/ 0 h 7965596"/>
              <a:gd name="connsiteX1" fmla="*/ 6469394 w 6469394"/>
              <a:gd name="connsiteY1" fmla="*/ 7965596 h 7965596"/>
              <a:gd name="connsiteX2" fmla="*/ 1681128 w 6469394"/>
              <a:gd name="connsiteY2" fmla="*/ 7965596 h 7965596"/>
              <a:gd name="connsiteX3" fmla="*/ 0 w 6469394"/>
              <a:gd name="connsiteY3" fmla="*/ 4586650 h 7965596"/>
              <a:gd name="connsiteX4" fmla="*/ 2293326 w 6469394"/>
              <a:gd name="connsiteY4" fmla="*/ 0 h 7965596"/>
              <a:gd name="connsiteX5" fmla="*/ 6469394 w 6469394"/>
              <a:gd name="connsiteY5" fmla="*/ 0 h 7965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69394" h="7965596">
                <a:moveTo>
                  <a:pt x="6469394" y="0"/>
                </a:moveTo>
                <a:lnTo>
                  <a:pt x="6469394" y="7965596"/>
                </a:lnTo>
                <a:lnTo>
                  <a:pt x="1681128" y="7965596"/>
                </a:lnTo>
                <a:lnTo>
                  <a:pt x="0" y="4586650"/>
                </a:lnTo>
                <a:lnTo>
                  <a:pt x="2293326" y="0"/>
                </a:lnTo>
                <a:lnTo>
                  <a:pt x="6469394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4E9B10-B66B-4CA8-AD00-75442338B8B6}"/>
              </a:ext>
            </a:extLst>
          </p:cNvPr>
          <p:cNvSpPr txBox="1"/>
          <p:nvPr/>
        </p:nvSpPr>
        <p:spPr>
          <a:xfrm flipH="1">
            <a:off x="525707" y="5062583"/>
            <a:ext cx="935688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00" b="1" dirty="0">
                <a:solidFill>
                  <a:srgbClr val="852D74"/>
                </a:solidFill>
                <a:effectLst>
                  <a:outerShdw blurRad="50800" dist="38100" dir="8100000" algn="tr" rotWithShape="0">
                    <a:prstClr val="black"/>
                  </a:outerShdw>
                </a:effectLst>
                <a:latin typeface="Barlow Condensed" panose="00000506000000000000" pitchFamily="2" charset="0"/>
              </a:rPr>
              <a:t>Thank You…!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6CDD84-7B55-47E1-830E-F8824A53A2D4}"/>
              </a:ext>
            </a:extLst>
          </p:cNvPr>
          <p:cNvSpPr/>
          <p:nvPr/>
        </p:nvSpPr>
        <p:spPr>
          <a:xfrm>
            <a:off x="1700633" y="6724577"/>
            <a:ext cx="7007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dirty="0">
              <a:solidFill>
                <a:schemeClr val="tx1">
                  <a:lumMod val="50000"/>
                  <a:lumOff val="50000"/>
                  <a:alpha val="88000"/>
                </a:schemeClr>
              </a:solidFill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D70FED3-3EA5-1AA7-6308-853C49ACAF0B}"/>
              </a:ext>
            </a:extLst>
          </p:cNvPr>
          <p:cNvSpPr/>
          <p:nvPr/>
        </p:nvSpPr>
        <p:spPr>
          <a:xfrm>
            <a:off x="14619822" y="8396323"/>
            <a:ext cx="3668395" cy="857250"/>
          </a:xfrm>
          <a:custGeom>
            <a:avLst/>
            <a:gdLst/>
            <a:ahLst/>
            <a:cxnLst/>
            <a:rect l="l" t="t" r="r" b="b"/>
            <a:pathLst>
              <a:path w="3668394" h="857250">
                <a:moveTo>
                  <a:pt x="3668178" y="857249"/>
                </a:moveTo>
                <a:lnTo>
                  <a:pt x="430763" y="857249"/>
                </a:lnTo>
                <a:lnTo>
                  <a:pt x="383842" y="854733"/>
                </a:lnTo>
                <a:lnTo>
                  <a:pt x="338381" y="847359"/>
                </a:lnTo>
                <a:lnTo>
                  <a:pt x="294642" y="835389"/>
                </a:lnTo>
                <a:lnTo>
                  <a:pt x="252890" y="819085"/>
                </a:lnTo>
                <a:lnTo>
                  <a:pt x="213387" y="798710"/>
                </a:lnTo>
                <a:lnTo>
                  <a:pt x="176397" y="774524"/>
                </a:lnTo>
                <a:lnTo>
                  <a:pt x="142184" y="746791"/>
                </a:lnTo>
                <a:lnTo>
                  <a:pt x="111009" y="715771"/>
                </a:lnTo>
                <a:lnTo>
                  <a:pt x="83137" y="681727"/>
                </a:lnTo>
                <a:lnTo>
                  <a:pt x="58831" y="644921"/>
                </a:lnTo>
                <a:lnTo>
                  <a:pt x="38353" y="605614"/>
                </a:lnTo>
                <a:lnTo>
                  <a:pt x="21968" y="564069"/>
                </a:lnTo>
                <a:lnTo>
                  <a:pt x="9939" y="520548"/>
                </a:lnTo>
                <a:lnTo>
                  <a:pt x="2528" y="475312"/>
                </a:lnTo>
                <a:lnTo>
                  <a:pt x="0" y="428624"/>
                </a:lnTo>
                <a:lnTo>
                  <a:pt x="2528" y="381936"/>
                </a:lnTo>
                <a:lnTo>
                  <a:pt x="9939" y="336700"/>
                </a:lnTo>
                <a:lnTo>
                  <a:pt x="21968" y="293178"/>
                </a:lnTo>
                <a:lnTo>
                  <a:pt x="38353" y="251634"/>
                </a:lnTo>
                <a:lnTo>
                  <a:pt x="58831" y="212327"/>
                </a:lnTo>
                <a:lnTo>
                  <a:pt x="83137" y="175521"/>
                </a:lnTo>
                <a:lnTo>
                  <a:pt x="111009" y="141477"/>
                </a:lnTo>
                <a:lnTo>
                  <a:pt x="142183" y="110457"/>
                </a:lnTo>
                <a:lnTo>
                  <a:pt x="176397" y="82724"/>
                </a:lnTo>
                <a:lnTo>
                  <a:pt x="213387" y="58538"/>
                </a:lnTo>
                <a:lnTo>
                  <a:pt x="252890" y="38163"/>
                </a:lnTo>
                <a:lnTo>
                  <a:pt x="294642" y="21859"/>
                </a:lnTo>
                <a:lnTo>
                  <a:pt x="338380" y="9889"/>
                </a:lnTo>
                <a:lnTo>
                  <a:pt x="383842" y="2515"/>
                </a:lnTo>
                <a:lnTo>
                  <a:pt x="430756" y="0"/>
                </a:lnTo>
                <a:lnTo>
                  <a:pt x="3668178" y="0"/>
                </a:lnTo>
                <a:lnTo>
                  <a:pt x="3668178" y="857249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852D74"/>
              </a:solidFill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6A475B0A-D8ED-AAA1-02FD-41527CE8918F}"/>
              </a:ext>
            </a:extLst>
          </p:cNvPr>
          <p:cNvSpPr/>
          <p:nvPr/>
        </p:nvSpPr>
        <p:spPr>
          <a:xfrm>
            <a:off x="17167770" y="8612793"/>
            <a:ext cx="377825" cy="381000"/>
          </a:xfrm>
          <a:custGeom>
            <a:avLst/>
            <a:gdLst/>
            <a:ahLst/>
            <a:cxnLst/>
            <a:rect l="l" t="t" r="r" b="b"/>
            <a:pathLst>
              <a:path w="377825" h="381000">
                <a:moveTo>
                  <a:pt x="190498" y="380999"/>
                </a:moveTo>
                <a:lnTo>
                  <a:pt x="234125" y="375959"/>
                </a:lnTo>
                <a:lnTo>
                  <a:pt x="274202" y="361608"/>
                </a:lnTo>
                <a:lnTo>
                  <a:pt x="309576" y="339097"/>
                </a:lnTo>
                <a:lnTo>
                  <a:pt x="339095" y="309578"/>
                </a:lnTo>
                <a:lnTo>
                  <a:pt x="361607" y="274204"/>
                </a:lnTo>
                <a:lnTo>
                  <a:pt x="375959" y="234128"/>
                </a:lnTo>
                <a:lnTo>
                  <a:pt x="377279" y="222702"/>
                </a:lnTo>
                <a:lnTo>
                  <a:pt x="377279" y="158299"/>
                </a:lnTo>
                <a:lnTo>
                  <a:pt x="361607" y="106797"/>
                </a:lnTo>
                <a:lnTo>
                  <a:pt x="339095" y="71423"/>
                </a:lnTo>
                <a:lnTo>
                  <a:pt x="309576" y="41903"/>
                </a:lnTo>
                <a:lnTo>
                  <a:pt x="274202" y="19392"/>
                </a:lnTo>
                <a:lnTo>
                  <a:pt x="234125" y="5039"/>
                </a:lnTo>
                <a:lnTo>
                  <a:pt x="190496" y="0"/>
                </a:lnTo>
                <a:lnTo>
                  <a:pt x="146871" y="5039"/>
                </a:lnTo>
                <a:lnTo>
                  <a:pt x="106794" y="19392"/>
                </a:lnTo>
                <a:lnTo>
                  <a:pt x="71420" y="41903"/>
                </a:lnTo>
                <a:lnTo>
                  <a:pt x="69169" y="44154"/>
                </a:lnTo>
                <a:lnTo>
                  <a:pt x="190498" y="44154"/>
                </a:lnTo>
                <a:lnTo>
                  <a:pt x="236706" y="51627"/>
                </a:lnTo>
                <a:lnTo>
                  <a:pt x="276873" y="72428"/>
                </a:lnTo>
                <a:lnTo>
                  <a:pt x="308572" y="104126"/>
                </a:lnTo>
                <a:lnTo>
                  <a:pt x="329372" y="144293"/>
                </a:lnTo>
                <a:lnTo>
                  <a:pt x="336844" y="190505"/>
                </a:lnTo>
                <a:lnTo>
                  <a:pt x="329372" y="236707"/>
                </a:lnTo>
                <a:lnTo>
                  <a:pt x="308571" y="276874"/>
                </a:lnTo>
                <a:lnTo>
                  <a:pt x="276873" y="308573"/>
                </a:lnTo>
                <a:lnTo>
                  <a:pt x="236705" y="329374"/>
                </a:lnTo>
                <a:lnTo>
                  <a:pt x="190498" y="336848"/>
                </a:lnTo>
                <a:lnTo>
                  <a:pt x="69171" y="336848"/>
                </a:lnTo>
                <a:lnTo>
                  <a:pt x="71420" y="339097"/>
                </a:lnTo>
                <a:lnTo>
                  <a:pt x="106794" y="361608"/>
                </a:lnTo>
                <a:lnTo>
                  <a:pt x="146871" y="375959"/>
                </a:lnTo>
                <a:lnTo>
                  <a:pt x="190498" y="380999"/>
                </a:lnTo>
                <a:close/>
              </a:path>
              <a:path w="377825" h="381000">
                <a:moveTo>
                  <a:pt x="69171" y="336848"/>
                </a:moveTo>
                <a:lnTo>
                  <a:pt x="190498" y="336848"/>
                </a:lnTo>
                <a:lnTo>
                  <a:pt x="144291" y="329374"/>
                </a:lnTo>
                <a:lnTo>
                  <a:pt x="104124" y="308573"/>
                </a:lnTo>
                <a:lnTo>
                  <a:pt x="72425" y="276874"/>
                </a:lnTo>
                <a:lnTo>
                  <a:pt x="51624" y="236707"/>
                </a:lnTo>
                <a:lnTo>
                  <a:pt x="44151" y="190500"/>
                </a:lnTo>
                <a:lnTo>
                  <a:pt x="51624" y="144293"/>
                </a:lnTo>
                <a:lnTo>
                  <a:pt x="72426" y="104125"/>
                </a:lnTo>
                <a:lnTo>
                  <a:pt x="104125" y="72427"/>
                </a:lnTo>
                <a:lnTo>
                  <a:pt x="144292" y="51627"/>
                </a:lnTo>
                <a:lnTo>
                  <a:pt x="190498" y="44154"/>
                </a:lnTo>
                <a:lnTo>
                  <a:pt x="69169" y="44154"/>
                </a:lnTo>
                <a:lnTo>
                  <a:pt x="41902" y="71423"/>
                </a:lnTo>
                <a:lnTo>
                  <a:pt x="19391" y="106797"/>
                </a:lnTo>
                <a:lnTo>
                  <a:pt x="5039" y="146873"/>
                </a:lnTo>
                <a:lnTo>
                  <a:pt x="0" y="190505"/>
                </a:lnTo>
                <a:lnTo>
                  <a:pt x="5039" y="234128"/>
                </a:lnTo>
                <a:lnTo>
                  <a:pt x="19391" y="274204"/>
                </a:lnTo>
                <a:lnTo>
                  <a:pt x="41902" y="309578"/>
                </a:lnTo>
                <a:lnTo>
                  <a:pt x="69171" y="336848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7">
            <a:extLst>
              <a:ext uri="{FF2B5EF4-FFF2-40B4-BE49-F238E27FC236}">
                <a16:creationId xmlns:a16="http://schemas.microsoft.com/office/drawing/2014/main" id="{ABAB33F3-3CF8-64A8-9EAE-F83EA409F7B3}"/>
              </a:ext>
            </a:extLst>
          </p:cNvPr>
          <p:cNvSpPr txBox="1"/>
          <p:nvPr/>
        </p:nvSpPr>
        <p:spPr>
          <a:xfrm>
            <a:off x="16319512" y="8612793"/>
            <a:ext cx="6838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End</a:t>
            </a: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EBE7C71A-E6C7-3D01-8F5B-686869A5E4E2}"/>
              </a:ext>
            </a:extLst>
          </p:cNvPr>
          <p:cNvSpPr/>
          <p:nvPr/>
        </p:nvSpPr>
        <p:spPr>
          <a:xfrm>
            <a:off x="17237985" y="8739484"/>
            <a:ext cx="205192" cy="152400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object 19">
            <a:extLst>
              <a:ext uri="{FF2B5EF4-FFF2-40B4-BE49-F238E27FC236}">
                <a16:creationId xmlns:a16="http://schemas.microsoft.com/office/drawing/2014/main" id="{03D20FA2-996F-711C-76A1-AD42F8F66BDF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6" name="object 20">
              <a:extLst>
                <a:ext uri="{FF2B5EF4-FFF2-40B4-BE49-F238E27FC236}">
                  <a16:creationId xmlns:a16="http://schemas.microsoft.com/office/drawing/2014/main" id="{03A0B461-2DC5-12BB-B775-17867361C99D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21">
              <a:extLst>
                <a:ext uri="{FF2B5EF4-FFF2-40B4-BE49-F238E27FC236}">
                  <a16:creationId xmlns:a16="http://schemas.microsoft.com/office/drawing/2014/main" id="{6D4A5E28-88CF-FBBC-8D3D-C8CCAF060CC6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22">
              <a:extLst>
                <a:ext uri="{FF2B5EF4-FFF2-40B4-BE49-F238E27FC236}">
                  <a16:creationId xmlns:a16="http://schemas.microsoft.com/office/drawing/2014/main" id="{51B73837-C0A0-DE4B-9533-12D1A035B7FD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BC802490-6A0F-06EB-A730-21662B6A1632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24">
              <a:extLst>
                <a:ext uri="{FF2B5EF4-FFF2-40B4-BE49-F238E27FC236}">
                  <a16:creationId xmlns:a16="http://schemas.microsoft.com/office/drawing/2014/main" id="{35CD5D3E-964F-983D-3226-7B925A1ED74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9" name="object 25">
              <a:extLst>
                <a:ext uri="{FF2B5EF4-FFF2-40B4-BE49-F238E27FC236}">
                  <a16:creationId xmlns:a16="http://schemas.microsoft.com/office/drawing/2014/main" id="{BD656DF4-7FAD-6228-E7E3-514F9C64AA40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20" name="object 11">
            <a:extLst>
              <a:ext uri="{FF2B5EF4-FFF2-40B4-BE49-F238E27FC236}">
                <a16:creationId xmlns:a16="http://schemas.microsoft.com/office/drawing/2014/main" id="{BD105E70-5EE1-412B-FD21-E4E5A0A636FA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23" name="object 12">
              <a:extLst>
                <a:ext uri="{FF2B5EF4-FFF2-40B4-BE49-F238E27FC236}">
                  <a16:creationId xmlns:a16="http://schemas.microsoft.com/office/drawing/2014/main" id="{54C40269-E2A6-4597-97BF-A35F8EC79452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8125AFDB-539E-E115-A308-897D0688ABD9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7" name="object 14">
              <a:extLst>
                <a:ext uri="{FF2B5EF4-FFF2-40B4-BE49-F238E27FC236}">
                  <a16:creationId xmlns:a16="http://schemas.microsoft.com/office/drawing/2014/main" id="{5919B98E-DEAD-A92D-4620-6F552B02DEB8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8" name="object 15">
              <a:extLst>
                <a:ext uri="{FF2B5EF4-FFF2-40B4-BE49-F238E27FC236}">
                  <a16:creationId xmlns:a16="http://schemas.microsoft.com/office/drawing/2014/main" id="{F8CD5EB0-4DA8-7865-81A5-186DD1F22AAA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39" name="object 16">
              <a:extLst>
                <a:ext uri="{FF2B5EF4-FFF2-40B4-BE49-F238E27FC236}">
                  <a16:creationId xmlns:a16="http://schemas.microsoft.com/office/drawing/2014/main" id="{5AFC6F77-4B7C-0CBC-143D-75858D49583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40" name="object 17">
              <a:extLst>
                <a:ext uri="{FF2B5EF4-FFF2-40B4-BE49-F238E27FC236}">
                  <a16:creationId xmlns:a16="http://schemas.microsoft.com/office/drawing/2014/main" id="{9737CA91-7043-74DB-7362-F2E60D9A468D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31159FC-B2C0-1C07-02CF-4481D862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DA021F6-FD43-D081-F5C6-ABCF31CB5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7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549" y="1067435"/>
            <a:ext cx="18288231" cy="9257665"/>
            <a:chOff x="342" y="1028712"/>
            <a:chExt cx="18288231" cy="9257665"/>
          </a:xfrm>
        </p:grpSpPr>
        <p:sp>
          <p:nvSpPr>
            <p:cNvPr id="4" name="object 4"/>
            <p:cNvSpPr/>
            <p:nvPr/>
          </p:nvSpPr>
          <p:spPr>
            <a:xfrm>
              <a:off x="342" y="1028712"/>
              <a:ext cx="18287365" cy="9257665"/>
            </a:xfrm>
            <a:custGeom>
              <a:avLst/>
              <a:gdLst/>
              <a:ahLst/>
              <a:cxnLst/>
              <a:rect l="l" t="t" r="r" b="b"/>
              <a:pathLst>
                <a:path w="18287365" h="9257665">
                  <a:moveTo>
                    <a:pt x="18287289" y="7799718"/>
                  </a:moveTo>
                  <a:lnTo>
                    <a:pt x="17258945" y="7799718"/>
                  </a:lnTo>
                  <a:lnTo>
                    <a:pt x="17258945" y="0"/>
                  </a:lnTo>
                  <a:lnTo>
                    <a:pt x="1028357" y="0"/>
                  </a:lnTo>
                  <a:lnTo>
                    <a:pt x="1028357" y="7799718"/>
                  </a:lnTo>
                  <a:lnTo>
                    <a:pt x="0" y="7799718"/>
                  </a:lnTo>
                  <a:lnTo>
                    <a:pt x="0" y="9257043"/>
                  </a:lnTo>
                  <a:lnTo>
                    <a:pt x="18287289" y="9257043"/>
                  </a:lnTo>
                  <a:lnTo>
                    <a:pt x="18287289" y="779971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9258300"/>
              <a:ext cx="16230599" cy="7715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213903" y="2069404"/>
              <a:ext cx="3074670" cy="6143625"/>
            </a:xfrm>
            <a:custGeom>
              <a:avLst/>
              <a:gdLst/>
              <a:ahLst/>
              <a:cxnLst/>
              <a:rect l="l" t="t" r="r" b="b"/>
              <a:pathLst>
                <a:path w="3074669" h="6143625">
                  <a:moveTo>
                    <a:pt x="3071788" y="6143624"/>
                  </a:moveTo>
                  <a:lnTo>
                    <a:pt x="3023428" y="6143251"/>
                  </a:lnTo>
                  <a:lnTo>
                    <a:pt x="2975225" y="6142134"/>
                  </a:lnTo>
                  <a:lnTo>
                    <a:pt x="2927208" y="6140281"/>
                  </a:lnTo>
                  <a:lnTo>
                    <a:pt x="2879381" y="6137695"/>
                  </a:lnTo>
                  <a:lnTo>
                    <a:pt x="2831752" y="6134382"/>
                  </a:lnTo>
                  <a:lnTo>
                    <a:pt x="2784324" y="6130348"/>
                  </a:lnTo>
                  <a:lnTo>
                    <a:pt x="2737104" y="6125599"/>
                  </a:lnTo>
                  <a:lnTo>
                    <a:pt x="2690097" y="6120139"/>
                  </a:lnTo>
                  <a:lnTo>
                    <a:pt x="2643309" y="6113975"/>
                  </a:lnTo>
                  <a:lnTo>
                    <a:pt x="2596744" y="6107112"/>
                  </a:lnTo>
                  <a:lnTo>
                    <a:pt x="2550410" y="6099554"/>
                  </a:lnTo>
                  <a:lnTo>
                    <a:pt x="2504309" y="6091308"/>
                  </a:lnTo>
                  <a:lnTo>
                    <a:pt x="2458450" y="6082380"/>
                  </a:lnTo>
                  <a:lnTo>
                    <a:pt x="2412836" y="6072773"/>
                  </a:lnTo>
                  <a:lnTo>
                    <a:pt x="2367473" y="6062495"/>
                  </a:lnTo>
                  <a:lnTo>
                    <a:pt x="2322368" y="6051551"/>
                  </a:lnTo>
                  <a:lnTo>
                    <a:pt x="2277524" y="6039945"/>
                  </a:lnTo>
                  <a:lnTo>
                    <a:pt x="2232948" y="6027684"/>
                  </a:lnTo>
                  <a:lnTo>
                    <a:pt x="2188646" y="6014772"/>
                  </a:lnTo>
                  <a:lnTo>
                    <a:pt x="2144622" y="6001216"/>
                  </a:lnTo>
                  <a:lnTo>
                    <a:pt x="2100882" y="5987021"/>
                  </a:lnTo>
                  <a:lnTo>
                    <a:pt x="2057431" y="5972192"/>
                  </a:lnTo>
                  <a:lnTo>
                    <a:pt x="2014276" y="5956735"/>
                  </a:lnTo>
                  <a:lnTo>
                    <a:pt x="1971421" y="5940655"/>
                  </a:lnTo>
                  <a:lnTo>
                    <a:pt x="1928872" y="5923957"/>
                  </a:lnTo>
                  <a:lnTo>
                    <a:pt x="1886634" y="5906648"/>
                  </a:lnTo>
                  <a:lnTo>
                    <a:pt x="1844713" y="5888732"/>
                  </a:lnTo>
                  <a:lnTo>
                    <a:pt x="1803115" y="5870216"/>
                  </a:lnTo>
                  <a:lnTo>
                    <a:pt x="1761844" y="5851104"/>
                  </a:lnTo>
                  <a:lnTo>
                    <a:pt x="1720907" y="5831401"/>
                  </a:lnTo>
                  <a:lnTo>
                    <a:pt x="1680308" y="5811115"/>
                  </a:lnTo>
                  <a:lnTo>
                    <a:pt x="1640053" y="5790249"/>
                  </a:lnTo>
                  <a:lnTo>
                    <a:pt x="1600148" y="5768810"/>
                  </a:lnTo>
                  <a:lnTo>
                    <a:pt x="1560599" y="5746802"/>
                  </a:lnTo>
                  <a:lnTo>
                    <a:pt x="1521409" y="5724232"/>
                  </a:lnTo>
                  <a:lnTo>
                    <a:pt x="1482586" y="5701104"/>
                  </a:lnTo>
                  <a:lnTo>
                    <a:pt x="1444134" y="5677425"/>
                  </a:lnTo>
                  <a:lnTo>
                    <a:pt x="1406060" y="5653199"/>
                  </a:lnTo>
                  <a:lnTo>
                    <a:pt x="1368367" y="5628432"/>
                  </a:lnTo>
                  <a:lnTo>
                    <a:pt x="1331063" y="5603131"/>
                  </a:lnTo>
                  <a:lnTo>
                    <a:pt x="1294152" y="5577299"/>
                  </a:lnTo>
                  <a:lnTo>
                    <a:pt x="1257639" y="5550942"/>
                  </a:lnTo>
                  <a:lnTo>
                    <a:pt x="1221531" y="5524067"/>
                  </a:lnTo>
                  <a:lnTo>
                    <a:pt x="1185833" y="5496678"/>
                  </a:lnTo>
                  <a:lnTo>
                    <a:pt x="1150550" y="5468781"/>
                  </a:lnTo>
                  <a:lnTo>
                    <a:pt x="1115687" y="5440382"/>
                  </a:lnTo>
                  <a:lnTo>
                    <a:pt x="1081251" y="5411485"/>
                  </a:lnTo>
                  <a:lnTo>
                    <a:pt x="1047246" y="5382097"/>
                  </a:lnTo>
                  <a:lnTo>
                    <a:pt x="1013679" y="5352222"/>
                  </a:lnTo>
                  <a:lnTo>
                    <a:pt x="980554" y="5321867"/>
                  </a:lnTo>
                  <a:lnTo>
                    <a:pt x="947876" y="5291036"/>
                  </a:lnTo>
                  <a:lnTo>
                    <a:pt x="915653" y="5259736"/>
                  </a:lnTo>
                  <a:lnTo>
                    <a:pt x="883888" y="5227971"/>
                  </a:lnTo>
                  <a:lnTo>
                    <a:pt x="852587" y="5195747"/>
                  </a:lnTo>
                  <a:lnTo>
                    <a:pt x="821757" y="5163070"/>
                  </a:lnTo>
                  <a:lnTo>
                    <a:pt x="791401" y="5129945"/>
                  </a:lnTo>
                  <a:lnTo>
                    <a:pt x="761527" y="5096377"/>
                  </a:lnTo>
                  <a:lnTo>
                    <a:pt x="732138" y="5062372"/>
                  </a:lnTo>
                  <a:lnTo>
                    <a:pt x="703242" y="5027936"/>
                  </a:lnTo>
                  <a:lnTo>
                    <a:pt x="674842" y="4993074"/>
                  </a:lnTo>
                  <a:lnTo>
                    <a:pt x="646945" y="4957790"/>
                  </a:lnTo>
                  <a:lnTo>
                    <a:pt x="619556" y="4922092"/>
                  </a:lnTo>
                  <a:lnTo>
                    <a:pt x="592681" y="4885984"/>
                  </a:lnTo>
                  <a:lnTo>
                    <a:pt x="566325" y="4849472"/>
                  </a:lnTo>
                  <a:lnTo>
                    <a:pt x="540493" y="4812561"/>
                  </a:lnTo>
                  <a:lnTo>
                    <a:pt x="515191" y="4775256"/>
                  </a:lnTo>
                  <a:lnTo>
                    <a:pt x="490425" y="4737564"/>
                  </a:lnTo>
                  <a:lnTo>
                    <a:pt x="466199" y="4699489"/>
                  </a:lnTo>
                  <a:lnTo>
                    <a:pt x="442520" y="4661037"/>
                  </a:lnTo>
                  <a:lnTo>
                    <a:pt x="419392" y="4622214"/>
                  </a:lnTo>
                  <a:lnTo>
                    <a:pt x="396822" y="4583025"/>
                  </a:lnTo>
                  <a:lnTo>
                    <a:pt x="374814" y="4543475"/>
                  </a:lnTo>
                  <a:lnTo>
                    <a:pt x="353375" y="4503570"/>
                  </a:lnTo>
                  <a:lnTo>
                    <a:pt x="332509" y="4463316"/>
                  </a:lnTo>
                  <a:lnTo>
                    <a:pt x="312222" y="4422717"/>
                  </a:lnTo>
                  <a:lnTo>
                    <a:pt x="292520" y="4381779"/>
                  </a:lnTo>
                  <a:lnTo>
                    <a:pt x="273408" y="4340509"/>
                  </a:lnTo>
                  <a:lnTo>
                    <a:pt x="254891" y="4298910"/>
                  </a:lnTo>
                  <a:lnTo>
                    <a:pt x="236975" y="4256990"/>
                  </a:lnTo>
                  <a:lnTo>
                    <a:pt x="219666" y="4214752"/>
                  </a:lnTo>
                  <a:lnTo>
                    <a:pt x="202969" y="4172203"/>
                  </a:lnTo>
                  <a:lnTo>
                    <a:pt x="186889" y="4129348"/>
                  </a:lnTo>
                  <a:lnTo>
                    <a:pt x="171432" y="4086192"/>
                  </a:lnTo>
                  <a:lnTo>
                    <a:pt x="156603" y="4042742"/>
                  </a:lnTo>
                  <a:lnTo>
                    <a:pt x="142407" y="3999002"/>
                  </a:lnTo>
                  <a:lnTo>
                    <a:pt x="128851" y="3954978"/>
                  </a:lnTo>
                  <a:lnTo>
                    <a:pt x="115940" y="3910675"/>
                  </a:lnTo>
                  <a:lnTo>
                    <a:pt x="103679" y="3866099"/>
                  </a:lnTo>
                  <a:lnTo>
                    <a:pt x="92073" y="3821256"/>
                  </a:lnTo>
                  <a:lnTo>
                    <a:pt x="81128" y="3776150"/>
                  </a:lnTo>
                  <a:lnTo>
                    <a:pt x="70850" y="3730788"/>
                  </a:lnTo>
                  <a:lnTo>
                    <a:pt x="61244" y="3685174"/>
                  </a:lnTo>
                  <a:lnTo>
                    <a:pt x="52315" y="3639314"/>
                  </a:lnTo>
                  <a:lnTo>
                    <a:pt x="44069" y="3593214"/>
                  </a:lnTo>
                  <a:lnTo>
                    <a:pt x="36512" y="3546879"/>
                  </a:lnTo>
                  <a:lnTo>
                    <a:pt x="29648" y="3500315"/>
                  </a:lnTo>
                  <a:lnTo>
                    <a:pt x="23484" y="3453526"/>
                  </a:lnTo>
                  <a:lnTo>
                    <a:pt x="18024" y="3406519"/>
                  </a:lnTo>
                  <a:lnTo>
                    <a:pt x="13275" y="3359300"/>
                  </a:lnTo>
                  <a:lnTo>
                    <a:pt x="9241" y="3311872"/>
                  </a:lnTo>
                  <a:lnTo>
                    <a:pt x="5929" y="3264242"/>
                  </a:lnTo>
                  <a:lnTo>
                    <a:pt x="3343" y="3216416"/>
                  </a:lnTo>
                  <a:lnTo>
                    <a:pt x="1489" y="3168398"/>
                  </a:lnTo>
                  <a:lnTo>
                    <a:pt x="373" y="3120195"/>
                  </a:lnTo>
                  <a:lnTo>
                    <a:pt x="0" y="3071812"/>
                  </a:lnTo>
                  <a:lnTo>
                    <a:pt x="373" y="3023428"/>
                  </a:lnTo>
                  <a:lnTo>
                    <a:pt x="1489" y="2975225"/>
                  </a:lnTo>
                  <a:lnTo>
                    <a:pt x="3343" y="2927207"/>
                  </a:lnTo>
                  <a:lnTo>
                    <a:pt x="5929" y="2879381"/>
                  </a:lnTo>
                  <a:lnTo>
                    <a:pt x="9241" y="2831751"/>
                  </a:lnTo>
                  <a:lnTo>
                    <a:pt x="13275" y="2784324"/>
                  </a:lnTo>
                  <a:lnTo>
                    <a:pt x="18024" y="2737104"/>
                  </a:lnTo>
                  <a:lnTo>
                    <a:pt x="23484" y="2690097"/>
                  </a:lnTo>
                  <a:lnTo>
                    <a:pt x="29648" y="2643309"/>
                  </a:lnTo>
                  <a:lnTo>
                    <a:pt x="36512" y="2596744"/>
                  </a:lnTo>
                  <a:lnTo>
                    <a:pt x="44069" y="2550409"/>
                  </a:lnTo>
                  <a:lnTo>
                    <a:pt x="52315" y="2504309"/>
                  </a:lnTo>
                  <a:lnTo>
                    <a:pt x="61244" y="2458450"/>
                  </a:lnTo>
                  <a:lnTo>
                    <a:pt x="70850" y="2412836"/>
                  </a:lnTo>
                  <a:lnTo>
                    <a:pt x="81128" y="2367473"/>
                  </a:lnTo>
                  <a:lnTo>
                    <a:pt x="92073" y="2322368"/>
                  </a:lnTo>
                  <a:lnTo>
                    <a:pt x="103679" y="2277524"/>
                  </a:lnTo>
                  <a:lnTo>
                    <a:pt x="115940" y="2232948"/>
                  </a:lnTo>
                  <a:lnTo>
                    <a:pt x="128851" y="2188645"/>
                  </a:lnTo>
                  <a:lnTo>
                    <a:pt x="142407" y="2144621"/>
                  </a:lnTo>
                  <a:lnTo>
                    <a:pt x="156603" y="2100881"/>
                  </a:lnTo>
                  <a:lnTo>
                    <a:pt x="171432" y="2057431"/>
                  </a:lnTo>
                  <a:lnTo>
                    <a:pt x="186889" y="2014275"/>
                  </a:lnTo>
                  <a:lnTo>
                    <a:pt x="202969" y="1971420"/>
                  </a:lnTo>
                  <a:lnTo>
                    <a:pt x="219666" y="1928871"/>
                  </a:lnTo>
                  <a:lnTo>
                    <a:pt x="236975" y="1886634"/>
                  </a:lnTo>
                  <a:lnTo>
                    <a:pt x="254891" y="1844713"/>
                  </a:lnTo>
                  <a:lnTo>
                    <a:pt x="273408" y="1803115"/>
                  </a:lnTo>
                  <a:lnTo>
                    <a:pt x="292520" y="1761844"/>
                  </a:lnTo>
                  <a:lnTo>
                    <a:pt x="312222" y="1720906"/>
                  </a:lnTo>
                  <a:lnTo>
                    <a:pt x="332509" y="1680308"/>
                  </a:lnTo>
                  <a:lnTo>
                    <a:pt x="353375" y="1640053"/>
                  </a:lnTo>
                  <a:lnTo>
                    <a:pt x="374814" y="1600148"/>
                  </a:lnTo>
                  <a:lnTo>
                    <a:pt x="396822" y="1560598"/>
                  </a:lnTo>
                  <a:lnTo>
                    <a:pt x="419392" y="1521409"/>
                  </a:lnTo>
                  <a:lnTo>
                    <a:pt x="442520" y="1482586"/>
                  </a:lnTo>
                  <a:lnTo>
                    <a:pt x="466199" y="1444134"/>
                  </a:lnTo>
                  <a:lnTo>
                    <a:pt x="490425" y="1406059"/>
                  </a:lnTo>
                  <a:lnTo>
                    <a:pt x="515191" y="1368367"/>
                  </a:lnTo>
                  <a:lnTo>
                    <a:pt x="540493" y="1331063"/>
                  </a:lnTo>
                  <a:lnTo>
                    <a:pt x="566325" y="1294151"/>
                  </a:lnTo>
                  <a:lnTo>
                    <a:pt x="592681" y="1257639"/>
                  </a:lnTo>
                  <a:lnTo>
                    <a:pt x="619556" y="1221531"/>
                  </a:lnTo>
                  <a:lnTo>
                    <a:pt x="646945" y="1185833"/>
                  </a:lnTo>
                  <a:lnTo>
                    <a:pt x="674842" y="1150550"/>
                  </a:lnTo>
                  <a:lnTo>
                    <a:pt x="703242" y="1115687"/>
                  </a:lnTo>
                  <a:lnTo>
                    <a:pt x="732138" y="1081251"/>
                  </a:lnTo>
                  <a:lnTo>
                    <a:pt x="761527" y="1047246"/>
                  </a:lnTo>
                  <a:lnTo>
                    <a:pt x="791401" y="1013679"/>
                  </a:lnTo>
                  <a:lnTo>
                    <a:pt x="821757" y="980553"/>
                  </a:lnTo>
                  <a:lnTo>
                    <a:pt x="852587" y="947876"/>
                  </a:lnTo>
                  <a:lnTo>
                    <a:pt x="883888" y="915652"/>
                  </a:lnTo>
                  <a:lnTo>
                    <a:pt x="915653" y="883888"/>
                  </a:lnTo>
                  <a:lnTo>
                    <a:pt x="947876" y="852587"/>
                  </a:lnTo>
                  <a:lnTo>
                    <a:pt x="980554" y="821756"/>
                  </a:lnTo>
                  <a:lnTo>
                    <a:pt x="1013679" y="791401"/>
                  </a:lnTo>
                  <a:lnTo>
                    <a:pt x="1047246" y="761527"/>
                  </a:lnTo>
                  <a:lnTo>
                    <a:pt x="1081251" y="732138"/>
                  </a:lnTo>
                  <a:lnTo>
                    <a:pt x="1115687" y="703242"/>
                  </a:lnTo>
                  <a:lnTo>
                    <a:pt x="1150550" y="674842"/>
                  </a:lnTo>
                  <a:lnTo>
                    <a:pt x="1185833" y="646945"/>
                  </a:lnTo>
                  <a:lnTo>
                    <a:pt x="1221531" y="619556"/>
                  </a:lnTo>
                  <a:lnTo>
                    <a:pt x="1257639" y="592681"/>
                  </a:lnTo>
                  <a:lnTo>
                    <a:pt x="1294152" y="566325"/>
                  </a:lnTo>
                  <a:lnTo>
                    <a:pt x="1331063" y="540493"/>
                  </a:lnTo>
                  <a:lnTo>
                    <a:pt x="1368367" y="515191"/>
                  </a:lnTo>
                  <a:lnTo>
                    <a:pt x="1406060" y="490424"/>
                  </a:lnTo>
                  <a:lnTo>
                    <a:pt x="1444134" y="466199"/>
                  </a:lnTo>
                  <a:lnTo>
                    <a:pt x="1482586" y="442519"/>
                  </a:lnTo>
                  <a:lnTo>
                    <a:pt x="1521409" y="419392"/>
                  </a:lnTo>
                  <a:lnTo>
                    <a:pt x="1560599" y="396821"/>
                  </a:lnTo>
                  <a:lnTo>
                    <a:pt x="1600148" y="374814"/>
                  </a:lnTo>
                  <a:lnTo>
                    <a:pt x="1640053" y="353374"/>
                  </a:lnTo>
                  <a:lnTo>
                    <a:pt x="1680308" y="332509"/>
                  </a:lnTo>
                  <a:lnTo>
                    <a:pt x="1720907" y="312222"/>
                  </a:lnTo>
                  <a:lnTo>
                    <a:pt x="1761844" y="292520"/>
                  </a:lnTo>
                  <a:lnTo>
                    <a:pt x="1803115" y="273408"/>
                  </a:lnTo>
                  <a:lnTo>
                    <a:pt x="1844713" y="254891"/>
                  </a:lnTo>
                  <a:lnTo>
                    <a:pt x="1886634" y="236975"/>
                  </a:lnTo>
                  <a:lnTo>
                    <a:pt x="1928872" y="219666"/>
                  </a:lnTo>
                  <a:lnTo>
                    <a:pt x="1971421" y="202969"/>
                  </a:lnTo>
                  <a:lnTo>
                    <a:pt x="2014276" y="186889"/>
                  </a:lnTo>
                  <a:lnTo>
                    <a:pt x="2057431" y="171431"/>
                  </a:lnTo>
                  <a:lnTo>
                    <a:pt x="2100882" y="156602"/>
                  </a:lnTo>
                  <a:lnTo>
                    <a:pt x="2144622" y="142407"/>
                  </a:lnTo>
                  <a:lnTo>
                    <a:pt x="2188646" y="128851"/>
                  </a:lnTo>
                  <a:lnTo>
                    <a:pt x="2232948" y="115940"/>
                  </a:lnTo>
                  <a:lnTo>
                    <a:pt x="2277524" y="103678"/>
                  </a:lnTo>
                  <a:lnTo>
                    <a:pt x="2322368" y="92073"/>
                  </a:lnTo>
                  <a:lnTo>
                    <a:pt x="2367473" y="81128"/>
                  </a:lnTo>
                  <a:lnTo>
                    <a:pt x="2412836" y="70850"/>
                  </a:lnTo>
                  <a:lnTo>
                    <a:pt x="2458450" y="61244"/>
                  </a:lnTo>
                  <a:lnTo>
                    <a:pt x="2504309" y="52315"/>
                  </a:lnTo>
                  <a:lnTo>
                    <a:pt x="2550410" y="44069"/>
                  </a:lnTo>
                  <a:lnTo>
                    <a:pt x="2596744" y="36512"/>
                  </a:lnTo>
                  <a:lnTo>
                    <a:pt x="2643309" y="29648"/>
                  </a:lnTo>
                  <a:lnTo>
                    <a:pt x="2690097" y="23484"/>
                  </a:lnTo>
                  <a:lnTo>
                    <a:pt x="2737104" y="18024"/>
                  </a:lnTo>
                  <a:lnTo>
                    <a:pt x="2784324" y="13275"/>
                  </a:lnTo>
                  <a:lnTo>
                    <a:pt x="2831752" y="9241"/>
                  </a:lnTo>
                  <a:lnTo>
                    <a:pt x="2879381" y="5929"/>
                  </a:lnTo>
                  <a:lnTo>
                    <a:pt x="2927208" y="3343"/>
                  </a:lnTo>
                  <a:lnTo>
                    <a:pt x="2975225" y="1489"/>
                  </a:lnTo>
                  <a:lnTo>
                    <a:pt x="3023428" y="373"/>
                  </a:lnTo>
                  <a:lnTo>
                    <a:pt x="3071839" y="0"/>
                  </a:lnTo>
                  <a:lnTo>
                    <a:pt x="3074094" y="17"/>
                  </a:lnTo>
                  <a:lnTo>
                    <a:pt x="3074094" y="6143606"/>
                  </a:lnTo>
                  <a:lnTo>
                    <a:pt x="3071788" y="614362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086449" y="2069426"/>
              <a:ext cx="4477385" cy="6149975"/>
            </a:xfrm>
            <a:custGeom>
              <a:avLst/>
              <a:gdLst/>
              <a:ahLst/>
              <a:cxnLst/>
              <a:rect l="l" t="t" r="r" b="b"/>
              <a:pathLst>
                <a:path w="4477384" h="6149975">
                  <a:moveTo>
                    <a:pt x="917678" y="6149386"/>
                  </a:moveTo>
                  <a:lnTo>
                    <a:pt x="868968" y="6148108"/>
                  </a:lnTo>
                  <a:lnTo>
                    <a:pt x="820917" y="6144316"/>
                  </a:lnTo>
                  <a:lnTo>
                    <a:pt x="773589" y="6138074"/>
                  </a:lnTo>
                  <a:lnTo>
                    <a:pt x="727047" y="6129448"/>
                  </a:lnTo>
                  <a:lnTo>
                    <a:pt x="681355" y="6118502"/>
                  </a:lnTo>
                  <a:lnTo>
                    <a:pt x="636577" y="6105299"/>
                  </a:lnTo>
                  <a:lnTo>
                    <a:pt x="592775" y="6089905"/>
                  </a:lnTo>
                  <a:lnTo>
                    <a:pt x="550014" y="6072384"/>
                  </a:lnTo>
                  <a:lnTo>
                    <a:pt x="508357" y="6052800"/>
                  </a:lnTo>
                  <a:lnTo>
                    <a:pt x="467868" y="6031217"/>
                  </a:lnTo>
                  <a:lnTo>
                    <a:pt x="428610" y="6007701"/>
                  </a:lnTo>
                  <a:lnTo>
                    <a:pt x="390647" y="5982316"/>
                  </a:lnTo>
                  <a:lnTo>
                    <a:pt x="354043" y="5955126"/>
                  </a:lnTo>
                  <a:lnTo>
                    <a:pt x="318861" y="5926195"/>
                  </a:lnTo>
                  <a:lnTo>
                    <a:pt x="285165" y="5895588"/>
                  </a:lnTo>
                  <a:lnTo>
                    <a:pt x="253018" y="5863370"/>
                  </a:lnTo>
                  <a:lnTo>
                    <a:pt x="222485" y="5829604"/>
                  </a:lnTo>
                  <a:lnTo>
                    <a:pt x="193628" y="5794355"/>
                  </a:lnTo>
                  <a:lnTo>
                    <a:pt x="166511" y="5757689"/>
                  </a:lnTo>
                  <a:lnTo>
                    <a:pt x="141198" y="5719668"/>
                  </a:lnTo>
                  <a:lnTo>
                    <a:pt x="117753" y="5680358"/>
                  </a:lnTo>
                  <a:lnTo>
                    <a:pt x="96238" y="5639823"/>
                  </a:lnTo>
                  <a:lnTo>
                    <a:pt x="76718" y="5598127"/>
                  </a:lnTo>
                  <a:lnTo>
                    <a:pt x="59257" y="5555335"/>
                  </a:lnTo>
                  <a:lnTo>
                    <a:pt x="43917" y="5511511"/>
                  </a:lnTo>
                  <a:lnTo>
                    <a:pt x="30763" y="5466721"/>
                  </a:lnTo>
                  <a:lnTo>
                    <a:pt x="19858" y="5421027"/>
                  </a:lnTo>
                  <a:lnTo>
                    <a:pt x="11265" y="5374495"/>
                  </a:lnTo>
                  <a:lnTo>
                    <a:pt x="5049" y="5327189"/>
                  </a:lnTo>
                  <a:lnTo>
                    <a:pt x="1272" y="5279173"/>
                  </a:lnTo>
                  <a:lnTo>
                    <a:pt x="0" y="5230512"/>
                  </a:lnTo>
                  <a:lnTo>
                    <a:pt x="1272" y="5181852"/>
                  </a:lnTo>
                  <a:lnTo>
                    <a:pt x="5049" y="5133836"/>
                  </a:lnTo>
                  <a:lnTo>
                    <a:pt x="11265" y="5086531"/>
                  </a:lnTo>
                  <a:lnTo>
                    <a:pt x="19858" y="5040000"/>
                  </a:lnTo>
                  <a:lnTo>
                    <a:pt x="30763" y="4994309"/>
                  </a:lnTo>
                  <a:lnTo>
                    <a:pt x="43917" y="4949522"/>
                  </a:lnTo>
                  <a:lnTo>
                    <a:pt x="59257" y="4905704"/>
                  </a:lnTo>
                  <a:lnTo>
                    <a:pt x="76718" y="4862919"/>
                  </a:lnTo>
                  <a:lnTo>
                    <a:pt x="96238" y="4821232"/>
                  </a:lnTo>
                  <a:lnTo>
                    <a:pt x="117753" y="4780709"/>
                  </a:lnTo>
                  <a:lnTo>
                    <a:pt x="141198" y="4741412"/>
                  </a:lnTo>
                  <a:lnTo>
                    <a:pt x="166511" y="4703408"/>
                  </a:lnTo>
                  <a:lnTo>
                    <a:pt x="193628" y="4666761"/>
                  </a:lnTo>
                  <a:lnTo>
                    <a:pt x="222485" y="4631535"/>
                  </a:lnTo>
                  <a:lnTo>
                    <a:pt x="253018" y="4597796"/>
                  </a:lnTo>
                  <a:lnTo>
                    <a:pt x="285165" y="4565607"/>
                  </a:lnTo>
                  <a:lnTo>
                    <a:pt x="318861" y="4535034"/>
                  </a:lnTo>
                  <a:lnTo>
                    <a:pt x="354043" y="4506142"/>
                  </a:lnTo>
                  <a:lnTo>
                    <a:pt x="390647" y="4478994"/>
                  </a:lnTo>
                  <a:lnTo>
                    <a:pt x="428610" y="4453656"/>
                  </a:lnTo>
                  <a:lnTo>
                    <a:pt x="467868" y="4430193"/>
                  </a:lnTo>
                  <a:lnTo>
                    <a:pt x="508357" y="4408668"/>
                  </a:lnTo>
                  <a:lnTo>
                    <a:pt x="550014" y="4389148"/>
                  </a:lnTo>
                  <a:lnTo>
                    <a:pt x="592775" y="4371695"/>
                  </a:lnTo>
                  <a:lnTo>
                    <a:pt x="636577" y="4356376"/>
                  </a:lnTo>
                  <a:lnTo>
                    <a:pt x="681355" y="4343255"/>
                  </a:lnTo>
                  <a:lnTo>
                    <a:pt x="727047" y="4332396"/>
                  </a:lnTo>
                  <a:lnTo>
                    <a:pt x="773589" y="4323864"/>
                  </a:lnTo>
                  <a:lnTo>
                    <a:pt x="820917" y="4317724"/>
                  </a:lnTo>
                  <a:lnTo>
                    <a:pt x="868968" y="4314041"/>
                  </a:lnTo>
                  <a:lnTo>
                    <a:pt x="917678" y="4312879"/>
                  </a:lnTo>
                  <a:lnTo>
                    <a:pt x="968623" y="4314288"/>
                  </a:lnTo>
                  <a:lnTo>
                    <a:pt x="1018865" y="4318467"/>
                  </a:lnTo>
                  <a:lnTo>
                    <a:pt x="1068331" y="4325339"/>
                  </a:lnTo>
                  <a:lnTo>
                    <a:pt x="1116944" y="4334830"/>
                  </a:lnTo>
                  <a:lnTo>
                    <a:pt x="1164630" y="4346865"/>
                  </a:lnTo>
                  <a:lnTo>
                    <a:pt x="1211315" y="4361370"/>
                  </a:lnTo>
                  <a:lnTo>
                    <a:pt x="1256923" y="4378268"/>
                  </a:lnTo>
                  <a:lnTo>
                    <a:pt x="1301380" y="4397486"/>
                  </a:lnTo>
                  <a:lnTo>
                    <a:pt x="1344610" y="4418947"/>
                  </a:lnTo>
                  <a:lnTo>
                    <a:pt x="1386539" y="4442578"/>
                  </a:lnTo>
                  <a:lnTo>
                    <a:pt x="1427092" y="4468304"/>
                  </a:lnTo>
                  <a:lnTo>
                    <a:pt x="1466194" y="4496048"/>
                  </a:lnTo>
                  <a:lnTo>
                    <a:pt x="1503771" y="4525737"/>
                  </a:lnTo>
                  <a:lnTo>
                    <a:pt x="1539747" y="4557296"/>
                  </a:lnTo>
                  <a:lnTo>
                    <a:pt x="1574047" y="4590649"/>
                  </a:lnTo>
                  <a:lnTo>
                    <a:pt x="2086758" y="4077270"/>
                  </a:lnTo>
                  <a:lnTo>
                    <a:pt x="2053403" y="4043386"/>
                  </a:lnTo>
                  <a:lnTo>
                    <a:pt x="2021202" y="4008395"/>
                  </a:lnTo>
                  <a:lnTo>
                    <a:pt x="1990185" y="3972328"/>
                  </a:lnTo>
                  <a:lnTo>
                    <a:pt x="1960384" y="3935217"/>
                  </a:lnTo>
                  <a:lnTo>
                    <a:pt x="1931829" y="3897094"/>
                  </a:lnTo>
                  <a:lnTo>
                    <a:pt x="1904551" y="3857991"/>
                  </a:lnTo>
                  <a:lnTo>
                    <a:pt x="1878579" y="3817940"/>
                  </a:lnTo>
                  <a:lnTo>
                    <a:pt x="1853944" y="3776972"/>
                  </a:lnTo>
                  <a:lnTo>
                    <a:pt x="1830678" y="3735119"/>
                  </a:lnTo>
                  <a:lnTo>
                    <a:pt x="1808810" y="3692412"/>
                  </a:lnTo>
                  <a:lnTo>
                    <a:pt x="1788372" y="3648885"/>
                  </a:lnTo>
                  <a:lnTo>
                    <a:pt x="1769393" y="3604568"/>
                  </a:lnTo>
                  <a:lnTo>
                    <a:pt x="1751904" y="3559494"/>
                  </a:lnTo>
                  <a:lnTo>
                    <a:pt x="1735936" y="3513693"/>
                  </a:lnTo>
                  <a:lnTo>
                    <a:pt x="1721519" y="3467199"/>
                  </a:lnTo>
                  <a:lnTo>
                    <a:pt x="1708683" y="3420042"/>
                  </a:lnTo>
                  <a:lnTo>
                    <a:pt x="1697460" y="3372255"/>
                  </a:lnTo>
                  <a:lnTo>
                    <a:pt x="1687880" y="3323869"/>
                  </a:lnTo>
                  <a:lnTo>
                    <a:pt x="1679974" y="3274917"/>
                  </a:lnTo>
                  <a:lnTo>
                    <a:pt x="1673771" y="3225429"/>
                  </a:lnTo>
                  <a:lnTo>
                    <a:pt x="1669302" y="3175438"/>
                  </a:lnTo>
                  <a:lnTo>
                    <a:pt x="1666599" y="3124975"/>
                  </a:lnTo>
                  <a:lnTo>
                    <a:pt x="1665691" y="3074073"/>
                  </a:lnTo>
                  <a:lnTo>
                    <a:pt x="1666642" y="3022025"/>
                  </a:lnTo>
                  <a:lnTo>
                    <a:pt x="1669474" y="2970437"/>
                  </a:lnTo>
                  <a:lnTo>
                    <a:pt x="1674155" y="2919345"/>
                  </a:lnTo>
                  <a:lnTo>
                    <a:pt x="1680651" y="2868781"/>
                  </a:lnTo>
                  <a:lnTo>
                    <a:pt x="1688931" y="2818779"/>
                  </a:lnTo>
                  <a:lnTo>
                    <a:pt x="1698961" y="2769371"/>
                  </a:lnTo>
                  <a:lnTo>
                    <a:pt x="1710710" y="2720593"/>
                  </a:lnTo>
                  <a:lnTo>
                    <a:pt x="1724145" y="2672477"/>
                  </a:lnTo>
                  <a:lnTo>
                    <a:pt x="1739233" y="2625056"/>
                  </a:lnTo>
                  <a:lnTo>
                    <a:pt x="1755942" y="2578365"/>
                  </a:lnTo>
                  <a:lnTo>
                    <a:pt x="1774239" y="2532436"/>
                  </a:lnTo>
                  <a:lnTo>
                    <a:pt x="1794092" y="2487303"/>
                  </a:lnTo>
                  <a:lnTo>
                    <a:pt x="1815468" y="2443000"/>
                  </a:lnTo>
                  <a:lnTo>
                    <a:pt x="1838335" y="2399560"/>
                  </a:lnTo>
                  <a:lnTo>
                    <a:pt x="1862660" y="2357016"/>
                  </a:lnTo>
                  <a:lnTo>
                    <a:pt x="1888411" y="2315403"/>
                  </a:lnTo>
                  <a:lnTo>
                    <a:pt x="1915555" y="2274753"/>
                  </a:lnTo>
                  <a:lnTo>
                    <a:pt x="1944059" y="2235100"/>
                  </a:lnTo>
                  <a:lnTo>
                    <a:pt x="1973893" y="2196478"/>
                  </a:lnTo>
                  <a:lnTo>
                    <a:pt x="2005021" y="2158919"/>
                  </a:lnTo>
                  <a:lnTo>
                    <a:pt x="1486118" y="1639340"/>
                  </a:lnTo>
                  <a:lnTo>
                    <a:pt x="1445985" y="1669293"/>
                  </a:lnTo>
                  <a:lnTo>
                    <a:pt x="1404279" y="1697094"/>
                  </a:lnTo>
                  <a:lnTo>
                    <a:pt x="1361075" y="1722655"/>
                  </a:lnTo>
                  <a:lnTo>
                    <a:pt x="1316453" y="1745892"/>
                  </a:lnTo>
                  <a:lnTo>
                    <a:pt x="1270489" y="1766717"/>
                  </a:lnTo>
                  <a:lnTo>
                    <a:pt x="1223261" y="1785045"/>
                  </a:lnTo>
                  <a:lnTo>
                    <a:pt x="1174846" y="1800790"/>
                  </a:lnTo>
                  <a:lnTo>
                    <a:pt x="1125322" y="1813865"/>
                  </a:lnTo>
                  <a:lnTo>
                    <a:pt x="1074765" y="1824184"/>
                  </a:lnTo>
                  <a:lnTo>
                    <a:pt x="1023254" y="1831662"/>
                  </a:lnTo>
                  <a:lnTo>
                    <a:pt x="970866" y="1836212"/>
                  </a:lnTo>
                  <a:lnTo>
                    <a:pt x="917678" y="1837747"/>
                  </a:lnTo>
                  <a:lnTo>
                    <a:pt x="868968" y="1836469"/>
                  </a:lnTo>
                  <a:lnTo>
                    <a:pt x="820917" y="1832677"/>
                  </a:lnTo>
                  <a:lnTo>
                    <a:pt x="773589" y="1826435"/>
                  </a:lnTo>
                  <a:lnTo>
                    <a:pt x="727047" y="1817809"/>
                  </a:lnTo>
                  <a:lnTo>
                    <a:pt x="681355" y="1806863"/>
                  </a:lnTo>
                  <a:lnTo>
                    <a:pt x="636577" y="1793660"/>
                  </a:lnTo>
                  <a:lnTo>
                    <a:pt x="592775" y="1778266"/>
                  </a:lnTo>
                  <a:lnTo>
                    <a:pt x="550014" y="1760745"/>
                  </a:lnTo>
                  <a:lnTo>
                    <a:pt x="508357" y="1741161"/>
                  </a:lnTo>
                  <a:lnTo>
                    <a:pt x="467868" y="1719578"/>
                  </a:lnTo>
                  <a:lnTo>
                    <a:pt x="428610" y="1696062"/>
                  </a:lnTo>
                  <a:lnTo>
                    <a:pt x="390647" y="1670677"/>
                  </a:lnTo>
                  <a:lnTo>
                    <a:pt x="354043" y="1643487"/>
                  </a:lnTo>
                  <a:lnTo>
                    <a:pt x="318861" y="1614556"/>
                  </a:lnTo>
                  <a:lnTo>
                    <a:pt x="285165" y="1583949"/>
                  </a:lnTo>
                  <a:lnTo>
                    <a:pt x="253018" y="1551731"/>
                  </a:lnTo>
                  <a:lnTo>
                    <a:pt x="222485" y="1517965"/>
                  </a:lnTo>
                  <a:lnTo>
                    <a:pt x="193628" y="1482716"/>
                  </a:lnTo>
                  <a:lnTo>
                    <a:pt x="166511" y="1446050"/>
                  </a:lnTo>
                  <a:lnTo>
                    <a:pt x="141198" y="1408029"/>
                  </a:lnTo>
                  <a:lnTo>
                    <a:pt x="117753" y="1368719"/>
                  </a:lnTo>
                  <a:lnTo>
                    <a:pt x="96238" y="1328184"/>
                  </a:lnTo>
                  <a:lnTo>
                    <a:pt x="76718" y="1286488"/>
                  </a:lnTo>
                  <a:lnTo>
                    <a:pt x="59257" y="1243696"/>
                  </a:lnTo>
                  <a:lnTo>
                    <a:pt x="43917" y="1199873"/>
                  </a:lnTo>
                  <a:lnTo>
                    <a:pt x="30763" y="1155082"/>
                  </a:lnTo>
                  <a:lnTo>
                    <a:pt x="19858" y="1109388"/>
                  </a:lnTo>
                  <a:lnTo>
                    <a:pt x="11265" y="1062856"/>
                  </a:lnTo>
                  <a:lnTo>
                    <a:pt x="5049" y="1015550"/>
                  </a:lnTo>
                  <a:lnTo>
                    <a:pt x="1272" y="967534"/>
                  </a:lnTo>
                  <a:lnTo>
                    <a:pt x="0" y="918873"/>
                  </a:lnTo>
                  <a:lnTo>
                    <a:pt x="1276" y="870100"/>
                  </a:lnTo>
                  <a:lnTo>
                    <a:pt x="5063" y="821987"/>
                  </a:lnTo>
                  <a:lnTo>
                    <a:pt x="11297" y="774597"/>
                  </a:lnTo>
                  <a:lnTo>
                    <a:pt x="19912" y="727995"/>
                  </a:lnTo>
                  <a:lnTo>
                    <a:pt x="30844" y="682243"/>
                  </a:lnTo>
                  <a:lnTo>
                    <a:pt x="44029" y="637406"/>
                  </a:lnTo>
                  <a:lnTo>
                    <a:pt x="59403" y="593547"/>
                  </a:lnTo>
                  <a:lnTo>
                    <a:pt x="76902" y="550730"/>
                  </a:lnTo>
                  <a:lnTo>
                    <a:pt x="96460" y="509019"/>
                  </a:lnTo>
                  <a:lnTo>
                    <a:pt x="118015" y="468477"/>
                  </a:lnTo>
                  <a:lnTo>
                    <a:pt x="141500" y="429168"/>
                  </a:lnTo>
                  <a:lnTo>
                    <a:pt x="166852" y="391156"/>
                  </a:lnTo>
                  <a:lnTo>
                    <a:pt x="194007" y="354504"/>
                  </a:lnTo>
                  <a:lnTo>
                    <a:pt x="222900" y="319277"/>
                  </a:lnTo>
                  <a:lnTo>
                    <a:pt x="253467" y="285537"/>
                  </a:lnTo>
                  <a:lnTo>
                    <a:pt x="285644" y="253348"/>
                  </a:lnTo>
                  <a:lnTo>
                    <a:pt x="319366" y="222775"/>
                  </a:lnTo>
                  <a:lnTo>
                    <a:pt x="354568" y="193880"/>
                  </a:lnTo>
                  <a:lnTo>
                    <a:pt x="391187" y="166728"/>
                  </a:lnTo>
                  <a:lnTo>
                    <a:pt x="429159" y="141382"/>
                  </a:lnTo>
                  <a:lnTo>
                    <a:pt x="468418" y="117906"/>
                  </a:lnTo>
                  <a:lnTo>
                    <a:pt x="508900" y="96364"/>
                  </a:lnTo>
                  <a:lnTo>
                    <a:pt x="550541" y="76818"/>
                  </a:lnTo>
                  <a:lnTo>
                    <a:pt x="593278" y="59334"/>
                  </a:lnTo>
                  <a:lnTo>
                    <a:pt x="637044" y="43974"/>
                  </a:lnTo>
                  <a:lnTo>
                    <a:pt x="681777" y="30803"/>
                  </a:lnTo>
                  <a:lnTo>
                    <a:pt x="727411" y="19884"/>
                  </a:lnTo>
                  <a:lnTo>
                    <a:pt x="773883" y="11280"/>
                  </a:lnTo>
                  <a:lnTo>
                    <a:pt x="821127" y="5055"/>
                  </a:lnTo>
                  <a:lnTo>
                    <a:pt x="869080" y="1274"/>
                  </a:lnTo>
                  <a:lnTo>
                    <a:pt x="917678" y="0"/>
                  </a:lnTo>
                  <a:lnTo>
                    <a:pt x="966275" y="1274"/>
                  </a:lnTo>
                  <a:lnTo>
                    <a:pt x="1014228" y="5055"/>
                  </a:lnTo>
                  <a:lnTo>
                    <a:pt x="1061473" y="11280"/>
                  </a:lnTo>
                  <a:lnTo>
                    <a:pt x="1107945" y="19884"/>
                  </a:lnTo>
                  <a:lnTo>
                    <a:pt x="1153579" y="30803"/>
                  </a:lnTo>
                  <a:lnTo>
                    <a:pt x="1198311" y="43974"/>
                  </a:lnTo>
                  <a:lnTo>
                    <a:pt x="1242078" y="59334"/>
                  </a:lnTo>
                  <a:lnTo>
                    <a:pt x="1284814" y="76818"/>
                  </a:lnTo>
                  <a:lnTo>
                    <a:pt x="1326456" y="96364"/>
                  </a:lnTo>
                  <a:lnTo>
                    <a:pt x="1366938" y="117906"/>
                  </a:lnTo>
                  <a:lnTo>
                    <a:pt x="1406197" y="141382"/>
                  </a:lnTo>
                  <a:lnTo>
                    <a:pt x="1444168" y="166728"/>
                  </a:lnTo>
                  <a:lnTo>
                    <a:pt x="1480787" y="193880"/>
                  </a:lnTo>
                  <a:lnTo>
                    <a:pt x="1515990" y="222775"/>
                  </a:lnTo>
                  <a:lnTo>
                    <a:pt x="1549712" y="253348"/>
                  </a:lnTo>
                  <a:lnTo>
                    <a:pt x="1581888" y="285537"/>
                  </a:lnTo>
                  <a:lnTo>
                    <a:pt x="1612455" y="319277"/>
                  </a:lnTo>
                  <a:lnTo>
                    <a:pt x="1641348" y="354504"/>
                  </a:lnTo>
                  <a:lnTo>
                    <a:pt x="1668503" y="391156"/>
                  </a:lnTo>
                  <a:lnTo>
                    <a:pt x="1693856" y="429168"/>
                  </a:lnTo>
                  <a:lnTo>
                    <a:pt x="1717341" y="468477"/>
                  </a:lnTo>
                  <a:lnTo>
                    <a:pt x="1738895" y="509019"/>
                  </a:lnTo>
                  <a:lnTo>
                    <a:pt x="1758454" y="550730"/>
                  </a:lnTo>
                  <a:lnTo>
                    <a:pt x="1775952" y="593547"/>
                  </a:lnTo>
                  <a:lnTo>
                    <a:pt x="1791326" y="637406"/>
                  </a:lnTo>
                  <a:lnTo>
                    <a:pt x="1804512" y="682243"/>
                  </a:lnTo>
                  <a:lnTo>
                    <a:pt x="1815444" y="727995"/>
                  </a:lnTo>
                  <a:lnTo>
                    <a:pt x="1824059" y="774597"/>
                  </a:lnTo>
                  <a:lnTo>
                    <a:pt x="1830292" y="821987"/>
                  </a:lnTo>
                  <a:lnTo>
                    <a:pt x="1834079" y="870100"/>
                  </a:lnTo>
                  <a:lnTo>
                    <a:pt x="1835356" y="918873"/>
                  </a:lnTo>
                  <a:lnTo>
                    <a:pt x="1833817" y="972175"/>
                  </a:lnTo>
                  <a:lnTo>
                    <a:pt x="1829258" y="1024675"/>
                  </a:lnTo>
                  <a:lnTo>
                    <a:pt x="1821769" y="1076291"/>
                  </a:lnTo>
                  <a:lnTo>
                    <a:pt x="1811440" y="1126941"/>
                  </a:lnTo>
                  <a:lnTo>
                    <a:pt x="1798359" y="1176544"/>
                  </a:lnTo>
                  <a:lnTo>
                    <a:pt x="1782616" y="1225020"/>
                  </a:lnTo>
                  <a:lnTo>
                    <a:pt x="1764301" y="1272286"/>
                  </a:lnTo>
                  <a:lnTo>
                    <a:pt x="1743503" y="1318262"/>
                  </a:lnTo>
                  <a:lnTo>
                    <a:pt x="1720311" y="1362866"/>
                  </a:lnTo>
                  <a:lnTo>
                    <a:pt x="1694814" y="1406016"/>
                  </a:lnTo>
                  <a:lnTo>
                    <a:pt x="1667102" y="1447632"/>
                  </a:lnTo>
                  <a:lnTo>
                    <a:pt x="1637265" y="1487631"/>
                  </a:lnTo>
                  <a:lnTo>
                    <a:pt x="1605391" y="1525934"/>
                  </a:lnTo>
                  <a:lnTo>
                    <a:pt x="1571570" y="1562457"/>
                  </a:lnTo>
                  <a:lnTo>
                    <a:pt x="2083043" y="2074596"/>
                  </a:lnTo>
                  <a:lnTo>
                    <a:pt x="2118248" y="2040874"/>
                  </a:lnTo>
                  <a:lnTo>
                    <a:pt x="2154601" y="2008384"/>
                  </a:lnTo>
                  <a:lnTo>
                    <a:pt x="2192068" y="1977159"/>
                  </a:lnTo>
                  <a:lnTo>
                    <a:pt x="2230614" y="1947232"/>
                  </a:lnTo>
                  <a:lnTo>
                    <a:pt x="2270206" y="1918635"/>
                  </a:lnTo>
                  <a:lnTo>
                    <a:pt x="2310809" y="1891401"/>
                  </a:lnTo>
                  <a:lnTo>
                    <a:pt x="2352389" y="1865563"/>
                  </a:lnTo>
                  <a:lnTo>
                    <a:pt x="2394912" y="1841154"/>
                  </a:lnTo>
                  <a:lnTo>
                    <a:pt x="2438343" y="1818207"/>
                  </a:lnTo>
                  <a:lnTo>
                    <a:pt x="2482649" y="1796755"/>
                  </a:lnTo>
                  <a:lnTo>
                    <a:pt x="2527795" y="1776830"/>
                  </a:lnTo>
                  <a:lnTo>
                    <a:pt x="2573746" y="1758465"/>
                  </a:lnTo>
                  <a:lnTo>
                    <a:pt x="2620470" y="1741694"/>
                  </a:lnTo>
                  <a:lnTo>
                    <a:pt x="2667932" y="1726548"/>
                  </a:lnTo>
                  <a:lnTo>
                    <a:pt x="2716096" y="1713062"/>
                  </a:lnTo>
                  <a:lnTo>
                    <a:pt x="2764930" y="1701267"/>
                  </a:lnTo>
                  <a:lnTo>
                    <a:pt x="2814399" y="1691196"/>
                  </a:lnTo>
                  <a:lnTo>
                    <a:pt x="2864469" y="1682883"/>
                  </a:lnTo>
                  <a:lnTo>
                    <a:pt x="2915106" y="1676360"/>
                  </a:lnTo>
                  <a:lnTo>
                    <a:pt x="2966275" y="1671660"/>
                  </a:lnTo>
                  <a:lnTo>
                    <a:pt x="3017942" y="1668816"/>
                  </a:lnTo>
                  <a:lnTo>
                    <a:pt x="3070073" y="1667861"/>
                  </a:lnTo>
                  <a:lnTo>
                    <a:pt x="3118334" y="1668678"/>
                  </a:lnTo>
                  <a:lnTo>
                    <a:pt x="3166191" y="1671113"/>
                  </a:lnTo>
                  <a:lnTo>
                    <a:pt x="3213618" y="1675138"/>
                  </a:lnTo>
                  <a:lnTo>
                    <a:pt x="3260589" y="1680728"/>
                  </a:lnTo>
                  <a:lnTo>
                    <a:pt x="3307077" y="1687856"/>
                  </a:lnTo>
                  <a:lnTo>
                    <a:pt x="3353057" y="1696496"/>
                  </a:lnTo>
                  <a:lnTo>
                    <a:pt x="3398502" y="1706620"/>
                  </a:lnTo>
                  <a:lnTo>
                    <a:pt x="3443386" y="1718203"/>
                  </a:lnTo>
                  <a:lnTo>
                    <a:pt x="3487682" y="1731218"/>
                  </a:lnTo>
                  <a:lnTo>
                    <a:pt x="3531365" y="1745639"/>
                  </a:lnTo>
                  <a:lnTo>
                    <a:pt x="3574407" y="1761440"/>
                  </a:lnTo>
                  <a:lnTo>
                    <a:pt x="3616783" y="1778593"/>
                  </a:lnTo>
                  <a:lnTo>
                    <a:pt x="3658466" y="1797072"/>
                  </a:lnTo>
                  <a:lnTo>
                    <a:pt x="3699431" y="1816852"/>
                  </a:lnTo>
                  <a:lnTo>
                    <a:pt x="3739650" y="1837905"/>
                  </a:lnTo>
                  <a:lnTo>
                    <a:pt x="3779099" y="1860205"/>
                  </a:lnTo>
                  <a:lnTo>
                    <a:pt x="3817749" y="1883726"/>
                  </a:lnTo>
                  <a:lnTo>
                    <a:pt x="3855575" y="1908442"/>
                  </a:lnTo>
                  <a:lnTo>
                    <a:pt x="3892552" y="1934325"/>
                  </a:lnTo>
                  <a:lnTo>
                    <a:pt x="3928651" y="1961349"/>
                  </a:lnTo>
                  <a:lnTo>
                    <a:pt x="3963848" y="1989488"/>
                  </a:lnTo>
                  <a:lnTo>
                    <a:pt x="3998116" y="2018716"/>
                  </a:lnTo>
                  <a:lnTo>
                    <a:pt x="4031429" y="2049005"/>
                  </a:lnTo>
                  <a:lnTo>
                    <a:pt x="4063760" y="2080331"/>
                  </a:lnTo>
                  <a:lnTo>
                    <a:pt x="4095084" y="2112665"/>
                  </a:lnTo>
                  <a:lnTo>
                    <a:pt x="4125373" y="2145982"/>
                  </a:lnTo>
                  <a:lnTo>
                    <a:pt x="4154602" y="2180256"/>
                  </a:lnTo>
                  <a:lnTo>
                    <a:pt x="4182744" y="2215459"/>
                  </a:lnTo>
                  <a:lnTo>
                    <a:pt x="4209773" y="2251566"/>
                  </a:lnTo>
                  <a:lnTo>
                    <a:pt x="4235663" y="2288549"/>
                  </a:lnTo>
                  <a:lnTo>
                    <a:pt x="4260387" y="2326384"/>
                  </a:lnTo>
                  <a:lnTo>
                    <a:pt x="4283920" y="2365042"/>
                  </a:lnTo>
                  <a:lnTo>
                    <a:pt x="4306235" y="2404498"/>
                  </a:lnTo>
                  <a:lnTo>
                    <a:pt x="4327306" y="2444725"/>
                  </a:lnTo>
                  <a:lnTo>
                    <a:pt x="4347106" y="2485697"/>
                  </a:lnTo>
                  <a:lnTo>
                    <a:pt x="4365609" y="2527387"/>
                  </a:lnTo>
                  <a:lnTo>
                    <a:pt x="4382789" y="2569769"/>
                  </a:lnTo>
                  <a:lnTo>
                    <a:pt x="4398620" y="2612816"/>
                  </a:lnTo>
                  <a:lnTo>
                    <a:pt x="4413075" y="2656502"/>
                  </a:lnTo>
                  <a:lnTo>
                    <a:pt x="4426128" y="2700801"/>
                  </a:lnTo>
                  <a:lnTo>
                    <a:pt x="4437753" y="2745686"/>
                  </a:lnTo>
                  <a:lnTo>
                    <a:pt x="4447923" y="2791131"/>
                  </a:lnTo>
                  <a:lnTo>
                    <a:pt x="4456613" y="2837109"/>
                  </a:lnTo>
                  <a:lnTo>
                    <a:pt x="4463796" y="2883594"/>
                  </a:lnTo>
                  <a:lnTo>
                    <a:pt x="4469446" y="2930559"/>
                  </a:lnTo>
                  <a:lnTo>
                    <a:pt x="4473536" y="2977978"/>
                  </a:lnTo>
                  <a:lnTo>
                    <a:pt x="4476040" y="3025825"/>
                  </a:lnTo>
                  <a:lnTo>
                    <a:pt x="4476932" y="3074072"/>
                  </a:lnTo>
                  <a:lnTo>
                    <a:pt x="4476117" y="3122320"/>
                  </a:lnTo>
                  <a:lnTo>
                    <a:pt x="4473691" y="3170167"/>
                  </a:lnTo>
                  <a:lnTo>
                    <a:pt x="4469678" y="3217586"/>
                  </a:lnTo>
                  <a:lnTo>
                    <a:pt x="4464105" y="3264551"/>
                  </a:lnTo>
                  <a:lnTo>
                    <a:pt x="4456999" y="3311036"/>
                  </a:lnTo>
                  <a:lnTo>
                    <a:pt x="4448385" y="3357014"/>
                  </a:lnTo>
                  <a:lnTo>
                    <a:pt x="4438291" y="3402458"/>
                  </a:lnTo>
                  <a:lnTo>
                    <a:pt x="4426741" y="3447343"/>
                  </a:lnTo>
                  <a:lnTo>
                    <a:pt x="4413763" y="3491642"/>
                  </a:lnTo>
                  <a:lnTo>
                    <a:pt x="4399382" y="3535329"/>
                  </a:lnTo>
                  <a:lnTo>
                    <a:pt x="4383625" y="3578376"/>
                  </a:lnTo>
                  <a:lnTo>
                    <a:pt x="4366518" y="3620758"/>
                  </a:lnTo>
                  <a:lnTo>
                    <a:pt x="4348087" y="3662448"/>
                  </a:lnTo>
                  <a:lnTo>
                    <a:pt x="4328359" y="3703420"/>
                  </a:lnTo>
                  <a:lnTo>
                    <a:pt x="4307358" y="3743647"/>
                  </a:lnTo>
                  <a:lnTo>
                    <a:pt x="4285113" y="3783103"/>
                  </a:lnTo>
                  <a:lnTo>
                    <a:pt x="4261648" y="3821761"/>
                  </a:lnTo>
                  <a:lnTo>
                    <a:pt x="4236991" y="3859595"/>
                  </a:lnTo>
                  <a:lnTo>
                    <a:pt x="4211167" y="3896579"/>
                  </a:lnTo>
                  <a:lnTo>
                    <a:pt x="4184202" y="3932686"/>
                  </a:lnTo>
                  <a:lnTo>
                    <a:pt x="4156123" y="3967889"/>
                  </a:lnTo>
                  <a:lnTo>
                    <a:pt x="4126956" y="4002162"/>
                  </a:lnTo>
                  <a:lnTo>
                    <a:pt x="4096728" y="4035480"/>
                  </a:lnTo>
                  <a:lnTo>
                    <a:pt x="4065463" y="4067814"/>
                  </a:lnTo>
                  <a:lnTo>
                    <a:pt x="4033189" y="4099139"/>
                  </a:lnTo>
                  <a:lnTo>
                    <a:pt x="3999932" y="4129429"/>
                  </a:lnTo>
                  <a:lnTo>
                    <a:pt x="3965718" y="4158657"/>
                  </a:lnTo>
                  <a:lnTo>
                    <a:pt x="3930573" y="4186796"/>
                  </a:lnTo>
                  <a:lnTo>
                    <a:pt x="3894523" y="4213820"/>
                  </a:lnTo>
                  <a:lnTo>
                    <a:pt x="3857595" y="4239703"/>
                  </a:lnTo>
                  <a:lnTo>
                    <a:pt x="3819815" y="4264418"/>
                  </a:lnTo>
                  <a:lnTo>
                    <a:pt x="3781209" y="4287939"/>
                  </a:lnTo>
                  <a:lnTo>
                    <a:pt x="3741802" y="4310240"/>
                  </a:lnTo>
                  <a:lnTo>
                    <a:pt x="3701623" y="4331293"/>
                  </a:lnTo>
                  <a:lnTo>
                    <a:pt x="3660696" y="4351072"/>
                  </a:lnTo>
                  <a:lnTo>
                    <a:pt x="3619047" y="4369552"/>
                  </a:lnTo>
                  <a:lnTo>
                    <a:pt x="3576704" y="4386705"/>
                  </a:lnTo>
                  <a:lnTo>
                    <a:pt x="3533692" y="4402506"/>
                  </a:lnTo>
                  <a:lnTo>
                    <a:pt x="3490037" y="4416927"/>
                  </a:lnTo>
                  <a:lnTo>
                    <a:pt x="3445766" y="4429942"/>
                  </a:lnTo>
                  <a:lnTo>
                    <a:pt x="3400904" y="4441525"/>
                  </a:lnTo>
                  <a:lnTo>
                    <a:pt x="3355479" y="4451649"/>
                  </a:lnTo>
                  <a:lnTo>
                    <a:pt x="3309516" y="4460289"/>
                  </a:lnTo>
                  <a:lnTo>
                    <a:pt x="3263041" y="4467417"/>
                  </a:lnTo>
                  <a:lnTo>
                    <a:pt x="3216081" y="4473007"/>
                  </a:lnTo>
                  <a:lnTo>
                    <a:pt x="3168661" y="4477032"/>
                  </a:lnTo>
                  <a:lnTo>
                    <a:pt x="3120809" y="4479467"/>
                  </a:lnTo>
                  <a:lnTo>
                    <a:pt x="3072550" y="4480284"/>
                  </a:lnTo>
                  <a:lnTo>
                    <a:pt x="3021498" y="4479369"/>
                  </a:lnTo>
                  <a:lnTo>
                    <a:pt x="2970903" y="4476643"/>
                  </a:lnTo>
                  <a:lnTo>
                    <a:pt x="2920797" y="4472140"/>
                  </a:lnTo>
                  <a:lnTo>
                    <a:pt x="2871211" y="4465890"/>
                  </a:lnTo>
                  <a:lnTo>
                    <a:pt x="2822174" y="4457925"/>
                  </a:lnTo>
                  <a:lnTo>
                    <a:pt x="2773718" y="4448276"/>
                  </a:lnTo>
                  <a:lnTo>
                    <a:pt x="2725872" y="4436976"/>
                  </a:lnTo>
                  <a:lnTo>
                    <a:pt x="2678669" y="4424056"/>
                  </a:lnTo>
                  <a:lnTo>
                    <a:pt x="2632138" y="4409547"/>
                  </a:lnTo>
                  <a:lnTo>
                    <a:pt x="2586311" y="4393481"/>
                  </a:lnTo>
                  <a:lnTo>
                    <a:pt x="2541217" y="4375890"/>
                  </a:lnTo>
                  <a:lnTo>
                    <a:pt x="2496887" y="4356805"/>
                  </a:lnTo>
                  <a:lnTo>
                    <a:pt x="2453353" y="4336259"/>
                  </a:lnTo>
                  <a:lnTo>
                    <a:pt x="2410644" y="4314282"/>
                  </a:lnTo>
                  <a:lnTo>
                    <a:pt x="2368792" y="4290906"/>
                  </a:lnTo>
                  <a:lnTo>
                    <a:pt x="2327826" y="4266163"/>
                  </a:lnTo>
                  <a:lnTo>
                    <a:pt x="2287779" y="4240085"/>
                  </a:lnTo>
                  <a:lnTo>
                    <a:pt x="2248679" y="4212702"/>
                  </a:lnTo>
                  <a:lnTo>
                    <a:pt x="2210559" y="4184048"/>
                  </a:lnTo>
                  <a:lnTo>
                    <a:pt x="2173448" y="4154152"/>
                  </a:lnTo>
                  <a:lnTo>
                    <a:pt x="1650830" y="4677452"/>
                  </a:lnTo>
                  <a:lnTo>
                    <a:pt x="1678655" y="4716680"/>
                  </a:lnTo>
                  <a:lnTo>
                    <a:pt x="1704489" y="4757429"/>
                  </a:lnTo>
                  <a:lnTo>
                    <a:pt x="1728251" y="4799616"/>
                  </a:lnTo>
                  <a:lnTo>
                    <a:pt x="1749858" y="4843159"/>
                  </a:lnTo>
                  <a:lnTo>
                    <a:pt x="1769230" y="4887976"/>
                  </a:lnTo>
                  <a:lnTo>
                    <a:pt x="1786283" y="4933986"/>
                  </a:lnTo>
                  <a:lnTo>
                    <a:pt x="1800937" y="4981107"/>
                  </a:lnTo>
                  <a:lnTo>
                    <a:pt x="1813110" y="5029257"/>
                  </a:lnTo>
                  <a:lnTo>
                    <a:pt x="1822720" y="5078355"/>
                  </a:lnTo>
                  <a:lnTo>
                    <a:pt x="1829686" y="5128318"/>
                  </a:lnTo>
                  <a:lnTo>
                    <a:pt x="1833925" y="5179064"/>
                  </a:lnTo>
                  <a:lnTo>
                    <a:pt x="1835356" y="5230512"/>
                  </a:lnTo>
                  <a:lnTo>
                    <a:pt x="1834079" y="5279285"/>
                  </a:lnTo>
                  <a:lnTo>
                    <a:pt x="1830292" y="5327399"/>
                  </a:lnTo>
                  <a:lnTo>
                    <a:pt x="1824059" y="5374788"/>
                  </a:lnTo>
                  <a:lnTo>
                    <a:pt x="1815444" y="5421391"/>
                  </a:lnTo>
                  <a:lnTo>
                    <a:pt x="1804512" y="5467143"/>
                  </a:lnTo>
                  <a:lnTo>
                    <a:pt x="1791326" y="5511980"/>
                  </a:lnTo>
                  <a:lnTo>
                    <a:pt x="1775952" y="5555838"/>
                  </a:lnTo>
                  <a:lnTo>
                    <a:pt x="1758454" y="5598655"/>
                  </a:lnTo>
                  <a:lnTo>
                    <a:pt x="1738895" y="5640367"/>
                  </a:lnTo>
                  <a:lnTo>
                    <a:pt x="1717341" y="5680908"/>
                  </a:lnTo>
                  <a:lnTo>
                    <a:pt x="1693856" y="5720217"/>
                  </a:lnTo>
                  <a:lnTo>
                    <a:pt x="1668503" y="5758230"/>
                  </a:lnTo>
                  <a:lnTo>
                    <a:pt x="1641348" y="5794881"/>
                  </a:lnTo>
                  <a:lnTo>
                    <a:pt x="1612455" y="5830109"/>
                  </a:lnTo>
                  <a:lnTo>
                    <a:pt x="1581888" y="5863849"/>
                  </a:lnTo>
                  <a:lnTo>
                    <a:pt x="1549712" y="5896038"/>
                  </a:lnTo>
                  <a:lnTo>
                    <a:pt x="1515990" y="5926611"/>
                  </a:lnTo>
                  <a:lnTo>
                    <a:pt x="1480787" y="5955506"/>
                  </a:lnTo>
                  <a:lnTo>
                    <a:pt x="1444168" y="5982658"/>
                  </a:lnTo>
                  <a:lnTo>
                    <a:pt x="1406197" y="6008004"/>
                  </a:lnTo>
                  <a:lnTo>
                    <a:pt x="1366938" y="6031480"/>
                  </a:lnTo>
                  <a:lnTo>
                    <a:pt x="1326456" y="6053022"/>
                  </a:lnTo>
                  <a:lnTo>
                    <a:pt x="1284814" y="6072567"/>
                  </a:lnTo>
                  <a:lnTo>
                    <a:pt x="1242078" y="6090052"/>
                  </a:lnTo>
                  <a:lnTo>
                    <a:pt x="1198311" y="6105411"/>
                  </a:lnTo>
                  <a:lnTo>
                    <a:pt x="1153579" y="6118583"/>
                  </a:lnTo>
                  <a:lnTo>
                    <a:pt x="1107945" y="6129502"/>
                  </a:lnTo>
                  <a:lnTo>
                    <a:pt x="1061473" y="6138106"/>
                  </a:lnTo>
                  <a:lnTo>
                    <a:pt x="1014228" y="6144330"/>
                  </a:lnTo>
                  <a:lnTo>
                    <a:pt x="966275" y="6148112"/>
                  </a:lnTo>
                  <a:lnTo>
                    <a:pt x="917678" y="6149386"/>
                  </a:lnTo>
                  <a:close/>
                </a:path>
              </a:pathLst>
            </a:custGeom>
            <a:solidFill>
              <a:srgbClr val="7030A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49" t="-3134" r="22449" b="-3134"/>
            <a:stretch>
              <a:fillRect/>
            </a:stretch>
          </p:blipFill>
          <p:spPr>
            <a:xfrm>
              <a:off x="12201750" y="6495506"/>
              <a:ext cx="1606787" cy="1606786"/>
            </a:xfrm>
            <a:prstGeom prst="ellipse">
              <a:avLst/>
            </a:prstGeom>
            <a:ln w="63500" cap="rnd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object 20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54" b="1854"/>
            <a:stretch/>
          </p:blipFill>
          <p:spPr>
            <a:xfrm>
              <a:off x="13883981" y="3899621"/>
              <a:ext cx="2578793" cy="2483190"/>
            </a:xfrm>
            <a:prstGeom prst="ellipse">
              <a:avLst/>
            </a:prstGeom>
            <a:ln w="6350" cap="rnd">
              <a:solidFill>
                <a:srgbClr val="852D74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9" name="object 19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19" t="-1899" r="18119" b="-1899"/>
            <a:stretch>
              <a:fillRect/>
            </a:stretch>
          </p:blipFill>
          <p:spPr>
            <a:xfrm>
              <a:off x="12201750" y="2184708"/>
              <a:ext cx="1606787" cy="1606786"/>
            </a:xfrm>
            <a:prstGeom prst="ellipse">
              <a:avLst/>
            </a:prstGeom>
            <a:ln w="3175" cap="rnd">
              <a:solidFill>
                <a:srgbClr val="C0D6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21293" y="2957289"/>
            <a:ext cx="7391653" cy="15004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425"/>
              </a:lnSpc>
              <a:spcBef>
                <a:spcPts val="100"/>
              </a:spcBef>
            </a:pPr>
            <a:r>
              <a:rPr sz="3000" spc="330" dirty="0">
                <a:solidFill>
                  <a:srgbClr val="852D74"/>
                </a:solidFill>
              </a:rPr>
              <a:t>PRESENTATION</a:t>
            </a:r>
            <a:endParaRPr sz="3000" dirty="0">
              <a:solidFill>
                <a:srgbClr val="852D74"/>
              </a:solidFill>
            </a:endParaRPr>
          </a:p>
          <a:p>
            <a:pPr marL="12700">
              <a:lnSpc>
                <a:spcPts val="8225"/>
              </a:lnSpc>
            </a:pPr>
            <a:r>
              <a:rPr sz="7000" spc="480" dirty="0">
                <a:solidFill>
                  <a:srgbClr val="852D74"/>
                </a:solidFill>
              </a:rPr>
              <a:t>Content</a:t>
            </a:r>
            <a:r>
              <a:rPr sz="7000" spc="-770" dirty="0">
                <a:solidFill>
                  <a:srgbClr val="852D74"/>
                </a:solidFill>
              </a:rPr>
              <a:t> </a:t>
            </a:r>
            <a:r>
              <a:rPr sz="7000" spc="150" dirty="0">
                <a:solidFill>
                  <a:srgbClr val="852D74"/>
                </a:solidFill>
              </a:rPr>
              <a:t>List</a:t>
            </a:r>
            <a:endParaRPr sz="7000" dirty="0">
              <a:solidFill>
                <a:srgbClr val="852D74"/>
              </a:solidFill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D8AD3895-FA00-E131-9A1E-62E813099A11}"/>
              </a:ext>
            </a:extLst>
          </p:cNvPr>
          <p:cNvSpPr txBox="1"/>
          <p:nvPr/>
        </p:nvSpPr>
        <p:spPr>
          <a:xfrm>
            <a:off x="2371669" y="4599970"/>
            <a:ext cx="4042630" cy="795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70865" algn="l"/>
              </a:tabLst>
            </a:pPr>
            <a:r>
              <a:rPr lang="en-US" sz="3750" b="1" spc="209" baseline="-2111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01</a:t>
            </a:r>
            <a:r>
              <a:rPr lang="en-US" sz="2500" b="1" dirty="0">
                <a:solidFill>
                  <a:srgbClr val="2D9E90"/>
                </a:solidFill>
                <a:latin typeface="Trebuchet MS"/>
                <a:cs typeface="Trebuchet MS"/>
              </a:rPr>
              <a:t>	 </a:t>
            </a:r>
            <a:r>
              <a:rPr lang="en-US" sz="2500" b="1" dirty="0">
                <a:latin typeface="Trebuchet MS"/>
                <a:cs typeface="Trebuchet MS"/>
              </a:rPr>
              <a:t>CNN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0865" algn="l"/>
              </a:tabLst>
            </a:pPr>
            <a:endParaRPr lang="en-US" sz="2500" dirty="0">
              <a:latin typeface="Trebuchet MS"/>
              <a:cs typeface="Trebuchet MS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922637ED-EE71-CAE0-21C2-9CA921505AC1}"/>
              </a:ext>
            </a:extLst>
          </p:cNvPr>
          <p:cNvSpPr txBox="1"/>
          <p:nvPr/>
        </p:nvSpPr>
        <p:spPr>
          <a:xfrm>
            <a:off x="2371669" y="5259999"/>
            <a:ext cx="382507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9285" algn="l"/>
              </a:tabLst>
            </a:pPr>
            <a:r>
              <a:rPr sz="3750" b="1" spc="209" baseline="-2111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02</a:t>
            </a:r>
            <a:r>
              <a:rPr sz="2500" b="1" dirty="0">
                <a:solidFill>
                  <a:srgbClr val="2D9E90"/>
                </a:solidFill>
                <a:latin typeface="Trebuchet MS"/>
                <a:cs typeface="Trebuchet MS"/>
              </a:rPr>
              <a:t>	</a:t>
            </a:r>
            <a:r>
              <a:rPr lang="en-US" sz="2500" b="1" dirty="0">
                <a:solidFill>
                  <a:srgbClr val="2D9E90"/>
                </a:solidFill>
                <a:latin typeface="Trebuchet MS"/>
                <a:cs typeface="Trebuchet MS"/>
              </a:rPr>
              <a:t> </a:t>
            </a:r>
            <a:r>
              <a:rPr lang="en-US" sz="2800" b="1" dirty="0"/>
              <a:t>Padding In RGB</a:t>
            </a:r>
            <a:endParaRPr sz="2500" b="1" dirty="0">
              <a:latin typeface="Trebuchet MS"/>
              <a:cs typeface="Trebuchet MS"/>
            </a:endParaRPr>
          </a:p>
        </p:txBody>
      </p:sp>
      <p:sp>
        <p:nvSpPr>
          <p:cNvPr id="44" name="object 26">
            <a:extLst>
              <a:ext uri="{FF2B5EF4-FFF2-40B4-BE49-F238E27FC236}">
                <a16:creationId xmlns:a16="http://schemas.microsoft.com/office/drawing/2014/main" id="{D07F9FCF-F775-CCFB-EAF7-40E3B0609955}"/>
              </a:ext>
            </a:extLst>
          </p:cNvPr>
          <p:cNvSpPr txBox="1"/>
          <p:nvPr/>
        </p:nvSpPr>
        <p:spPr>
          <a:xfrm>
            <a:off x="2377998" y="5920028"/>
            <a:ext cx="6018472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750" b="1" spc="209" baseline="-21111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03</a:t>
            </a:r>
            <a:r>
              <a:rPr lang="en-US" sz="3750" b="1" baseline="5555" dirty="0">
                <a:solidFill>
                  <a:srgbClr val="2D9E90"/>
                </a:solidFill>
                <a:latin typeface="Trebuchet MS"/>
                <a:cs typeface="Trebuchet MS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endParaRPr lang="en-US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1985" algn="l"/>
              </a:tabLst>
            </a:pPr>
            <a:endParaRPr lang="en-US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</p:txBody>
      </p:sp>
      <p:sp>
        <p:nvSpPr>
          <p:cNvPr id="45" name="object 28">
            <a:extLst>
              <a:ext uri="{FF2B5EF4-FFF2-40B4-BE49-F238E27FC236}">
                <a16:creationId xmlns:a16="http://schemas.microsoft.com/office/drawing/2014/main" id="{AAFC4003-468C-4A13-3EF2-A6034F80A62B}"/>
              </a:ext>
            </a:extLst>
          </p:cNvPr>
          <p:cNvSpPr txBox="1"/>
          <p:nvPr/>
        </p:nvSpPr>
        <p:spPr>
          <a:xfrm>
            <a:off x="2365495" y="6580057"/>
            <a:ext cx="7391654" cy="12388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  <a:tabLst>
                <a:tab pos="692785" algn="l"/>
              </a:tabLst>
            </a:pPr>
            <a:r>
              <a:rPr lang="fr-FR" sz="3750" b="1" spc="270" baseline="-7777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04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 Layer</a:t>
            </a:r>
          </a:p>
          <a:p>
            <a:pPr marL="38100">
              <a:spcBef>
                <a:spcPts val="100"/>
              </a:spcBef>
              <a:tabLst>
                <a:tab pos="692785" algn="l"/>
              </a:tabLst>
            </a:pPr>
            <a:endParaRPr lang="fr-FR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  <a:p>
            <a:pPr marL="38100">
              <a:spcBef>
                <a:spcPts val="100"/>
              </a:spcBef>
              <a:tabLst>
                <a:tab pos="692785" algn="l"/>
              </a:tabLst>
            </a:pPr>
            <a:endParaRPr lang="fr-FR" sz="2500" b="1" spc="130" dirty="0">
              <a:solidFill>
                <a:srgbClr val="3C3C3C"/>
              </a:solidFill>
              <a:latin typeface="Trebuchet MS"/>
              <a:cs typeface="Trebuchet MS"/>
            </a:endParaRPr>
          </a:p>
        </p:txBody>
      </p:sp>
      <p:grpSp>
        <p:nvGrpSpPr>
          <p:cNvPr id="7" name="object 11">
            <a:extLst>
              <a:ext uri="{FF2B5EF4-FFF2-40B4-BE49-F238E27FC236}">
                <a16:creationId xmlns:a16="http://schemas.microsoft.com/office/drawing/2014/main" id="{66778AFC-9DFA-E57C-B1DB-6798442C582F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E195C6E5-D07F-2764-9C4D-E8DEE2DFA942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3">
              <a:extLst>
                <a:ext uri="{FF2B5EF4-FFF2-40B4-BE49-F238E27FC236}">
                  <a16:creationId xmlns:a16="http://schemas.microsoft.com/office/drawing/2014/main" id="{1C8ED18D-5096-AD3A-689B-319EB42C0B16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2F95C797-AE6A-A77E-52E0-DC18D3CEEE3D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1AB08ECC-9D6B-F7CE-FAAF-56AB7652A951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8DF0BFFE-68C0-1B1F-F9D3-ACBB176363A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FB7CCE43-FDF6-339F-A53E-0699E7D7D04B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1D86CF2A-7456-5773-C32C-4BA961D03D81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E88F515A-20FB-7322-D3FD-D3BE4881B9AB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013AA19F-5ADA-A898-D249-AC8768C6C7A8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9BF00E9B-6104-45CA-63E9-27C900640369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CFB36F0F-BD02-7847-4BE2-9402EDF2AE07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CAAA861-8559-84F8-18F8-F09E0569C4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30461CAE-7606-6923-5068-A0D9B3DE552C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691A034-0264-87CB-E477-BE97974E536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3F6778D5-DB6D-FDB4-ADA1-B9509A5600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3" b="8313"/>
          <a:stretch>
            <a:fillRect/>
          </a:stretch>
        </p:blipFill>
        <p:spPr bwMode="auto">
          <a:xfrm>
            <a:off x="87086" y="133044"/>
            <a:ext cx="4851400" cy="25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95030" y="1875750"/>
            <a:ext cx="957705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6000" b="1" spc="555" dirty="0">
                <a:solidFill>
                  <a:srgbClr val="7030A0"/>
                </a:solidFill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80AAFE3D-E0A4-E06E-892E-9C9F4DBB48ED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40A6BAB6-AF6F-2EE3-6F67-2414AC15FA12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67D9510B-ECE5-2CE7-4B0D-B2D49036E34C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49F7EAC8-1DD3-34A1-DD60-579664477ECE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D705A009-D6D3-D037-CF6A-314826853595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BCA8E1A3-4849-872E-B597-0756074D99DD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C04C911B-CB02-6BB5-D9CD-ABE2A86CA2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4037757F-E75E-B6F1-790D-2A67ADC33629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FC8875D7-FFE9-0AD6-EEC7-DA122E2C7A74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19EE9EB4-6F2F-7FE0-FAF1-5C0AC085F5C4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AB664306-03A4-0D6C-2F03-167FEF08D621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E98576E0-8EC2-F787-2561-9FEE889E55F2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E1B5CBE3-4B15-5755-1D65-2285C260658D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AB533F41-A024-4051-8C8B-C304CD905F9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CA52C710-7E3C-56BC-08D6-A48FA4247DE8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4" name="Picture 2">
            <a:extLst>
              <a:ext uri="{FF2B5EF4-FFF2-40B4-BE49-F238E27FC236}">
                <a16:creationId xmlns:a16="http://schemas.microsoft.com/office/drawing/2014/main" id="{ECD6541C-D7F9-0634-BC2E-A253EE65C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AE6306-6CAA-C96E-985F-98A6547D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332182B-117A-8580-83DF-9C736FB173D6}"/>
              </a:ext>
            </a:extLst>
          </p:cNvPr>
          <p:cNvSpPr txBox="1"/>
          <p:nvPr/>
        </p:nvSpPr>
        <p:spPr>
          <a:xfrm>
            <a:off x="1319546" y="3467100"/>
            <a:ext cx="11558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Sees An Input Image As an Array Of Pixels, And It Depends On The Image Resolution.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See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* W * D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H = Height, W = Width, D = Dimension ).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20568E2-9634-DBFD-1357-83D29A024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8817" y="4463075"/>
            <a:ext cx="6499922" cy="47069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63B7C-49F8-1802-AAF8-F5FB85345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0F987A4A-A9F7-2A2D-B7AD-CBD42D69CC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2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2735145-A761-E318-B04F-818E06F602A2}"/>
              </a:ext>
            </a:extLst>
          </p:cNvPr>
          <p:cNvSpPr txBox="1"/>
          <p:nvPr/>
        </p:nvSpPr>
        <p:spPr>
          <a:xfrm>
            <a:off x="2395030" y="1875750"/>
            <a:ext cx="10304206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5000" b="1" spc="555" dirty="0" err="1">
                <a:solidFill>
                  <a:srgbClr val="7030A0"/>
                </a:solidFill>
                <a:latin typeface="Trebuchet MS"/>
                <a:cs typeface="Trebuchet MS"/>
              </a:rPr>
              <a:t>ConvolutionNeuralNetwork</a:t>
            </a:r>
            <a:endParaRPr lang="en-US" sz="5000" b="1" spc="555" dirty="0">
              <a:solidFill>
                <a:srgbClr val="7030A0"/>
              </a:solidFill>
              <a:latin typeface="Trebuchet MS"/>
              <a:cs typeface="Trebuchet MS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1C318A3C-604E-491F-9D51-E88CCEDC9FF9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ADD4B083-E766-E5EF-F3B0-CAE75DD94223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65E3B50E-6F4D-AF09-C89C-887C41B28469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5AB0EEA3-AAAB-F7FC-184A-45F4E5CADF28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A5D8DF30-CCAB-F145-316E-7004746F33C4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CE9293E4-A009-A2C0-FA14-6DE6AE1A5C3F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00F8A9E4-EBCA-2663-6470-1B2F411F1D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C33039AE-84A4-65D2-2489-B401B4CA1835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CE4A264B-588D-E166-5982-23A028B33E15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49202486-C5B4-42F0-7C13-E6E747D4D9D4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90CBA1EE-55CF-3E76-5F0B-EE12927D7BEB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D037FB54-05AA-B813-FBA5-56BDFBD0356C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8E7FA367-4FEC-0A0F-8B06-6D1D7608F5F5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59197865-C06B-8184-D178-E2C49A0801A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F56B9CA9-A49C-24CA-C040-57FD88FCEF10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BBB381-410E-6F34-0069-AF75079F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312F47-CD16-2BD4-27C1-41A1605DB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2699236" y="470629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95E36A-15D8-5F5E-23A3-CE5B536B0752}"/>
              </a:ext>
            </a:extLst>
          </p:cNvPr>
          <p:cNvSpPr txBox="1"/>
          <p:nvPr/>
        </p:nvSpPr>
        <p:spPr>
          <a:xfrm>
            <a:off x="1371600" y="3412650"/>
            <a:ext cx="14401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are designed for working with two-dimensional image data, and they can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with one-dimensional and three-dimensional data.</a:t>
            </a:r>
          </a:p>
        </p:txBody>
      </p:sp>
      <p:pic>
        <p:nvPicPr>
          <p:cNvPr id="24" name="Content Placeholder 3">
            <a:extLst>
              <a:ext uri="{FF2B5EF4-FFF2-40B4-BE49-F238E27FC236}">
                <a16:creationId xmlns:a16="http://schemas.microsoft.com/office/drawing/2014/main" id="{4A76E88F-F7D8-DECA-D3ED-E2B9B8EB8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769" y="4686300"/>
            <a:ext cx="15774462" cy="43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50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54E8-FB81-870E-4D56-85340C7C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9C9099B-0809-EC35-1BA8-ABE2730A4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6192" y="1419043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2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3B0692FC-A143-FCB1-4E5B-6DA49CE7DD55}"/>
              </a:ext>
            </a:extLst>
          </p:cNvPr>
          <p:cNvSpPr txBox="1"/>
          <p:nvPr/>
        </p:nvSpPr>
        <p:spPr>
          <a:xfrm>
            <a:off x="2395030" y="1875750"/>
            <a:ext cx="1048277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5000" b="1" spc="555" dirty="0" err="1">
                <a:solidFill>
                  <a:srgbClr val="7030A0"/>
                </a:solidFill>
                <a:latin typeface="Trebuchet MS"/>
                <a:cs typeface="Trebuchet MS"/>
              </a:rPr>
              <a:t>Convoluion</a:t>
            </a:r>
            <a:r>
              <a:rPr lang="en-US" sz="5000" b="1" spc="555" dirty="0">
                <a:solidFill>
                  <a:srgbClr val="7030A0"/>
                </a:solidFill>
                <a:latin typeface="Trebuchet MS"/>
                <a:cs typeface="Trebuchet MS"/>
              </a:rPr>
              <a:t> layer 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54A7E043-B370-FB15-9328-7AAE048DB5B5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8F19AF4A-591D-6031-CBCA-C05E7A522E06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8DA1D613-4B7A-6BEF-3F0D-8B6053449D08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7C8835B0-0104-FC95-B31B-3AE3F105F040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2D769D65-5C66-8A83-F5A6-825075508CEB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E8F9DFC2-627A-5053-1939-A62D02DEC4EC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6E81306D-1ABF-B78F-E3AF-474E66F3FD4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3A2B5507-1CC4-58D4-0CC0-E133ADBA160F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4E83C2C6-66D5-7C7F-9624-7BA88648E62C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CEAC0D6-77F1-4EF0-7620-385FC6483258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C93104B3-3F0B-2254-856C-68DCAAA22496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D600558F-C53C-0852-E140-B73814C5A2CB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A3DA9632-1AA0-88B3-3F3E-8A2BB15D8554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5FEF6181-CAB4-E0DA-12A0-A544655033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A2F60852-0087-8F09-4FD8-34EFBD67E95D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157B5A-CFEE-4F5E-0F3E-7E64CDD51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B210EE-A165-001D-2123-620C5FBFA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1437682" y="62220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039584-FB7F-6B55-52E3-9B4EBA12E400}"/>
              </a:ext>
            </a:extLst>
          </p:cNvPr>
          <p:cNvSpPr txBox="1"/>
          <p:nvPr/>
        </p:nvSpPr>
        <p:spPr>
          <a:xfrm>
            <a:off x="1142999" y="3914049"/>
            <a:ext cx="1657350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Convolution is the first layer to extract features from an input image.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Convolution keeps the relationship between pixels by learning image features using small squares of input data.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It is a mathematical operation that takes two inputs, such as an image matrix and a filter or kernel.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04431A-6959-5DC5-4E93-D23CA809F32E}"/>
              </a:ext>
            </a:extLst>
          </p:cNvPr>
          <p:cNvSpPr txBox="1"/>
          <p:nvPr/>
        </p:nvSpPr>
        <p:spPr>
          <a:xfrm>
            <a:off x="1168442" y="5970790"/>
            <a:ext cx="9144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Contains: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Padding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Stride 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• Activation Function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49AF8D-50B8-922C-594B-DD987253CE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5723480"/>
            <a:ext cx="11430000" cy="36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1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43A88-88E5-A393-5D38-A0FB591EC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C9B92327-CC88-0359-6D74-992CA16E23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68400" y="562619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23F5715-22B8-3817-AC80-0B415E238BF5}"/>
              </a:ext>
            </a:extLst>
          </p:cNvPr>
          <p:cNvSpPr txBox="1"/>
          <p:nvPr/>
        </p:nvSpPr>
        <p:spPr>
          <a:xfrm>
            <a:off x="2272646" y="625887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Padding in RGB</a:t>
            </a: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2A833BBD-43B1-E94D-2F3E-6ED8BD691783}"/>
              </a:ext>
            </a:extLst>
          </p:cNvPr>
          <p:cNvSpPr/>
          <p:nvPr/>
        </p:nvSpPr>
        <p:spPr>
          <a:xfrm>
            <a:off x="12267823" y="2096411"/>
            <a:ext cx="979805" cy="356235"/>
          </a:xfrm>
          <a:custGeom>
            <a:avLst/>
            <a:gdLst/>
            <a:ahLst/>
            <a:cxnLst/>
            <a:rect l="l" t="t" r="r" b="b"/>
            <a:pathLst>
              <a:path w="979804" h="356235">
                <a:moveTo>
                  <a:pt x="32855" y="58243"/>
                </a:moveTo>
                <a:lnTo>
                  <a:pt x="721" y="36655"/>
                </a:lnTo>
                <a:lnTo>
                  <a:pt x="0" y="32988"/>
                </a:lnTo>
                <a:lnTo>
                  <a:pt x="3" y="25212"/>
                </a:lnTo>
                <a:lnTo>
                  <a:pt x="25250" y="0"/>
                </a:lnTo>
                <a:lnTo>
                  <a:pt x="32946" y="19"/>
                </a:lnTo>
                <a:lnTo>
                  <a:pt x="58060" y="32988"/>
                </a:lnTo>
                <a:lnTo>
                  <a:pt x="57323" y="36704"/>
                </a:lnTo>
                <a:lnTo>
                  <a:pt x="32855" y="58243"/>
                </a:lnTo>
                <a:close/>
              </a:path>
              <a:path w="979804" h="356235">
                <a:moveTo>
                  <a:pt x="339956" y="58243"/>
                </a:moveTo>
                <a:lnTo>
                  <a:pt x="307821" y="36655"/>
                </a:lnTo>
                <a:lnTo>
                  <a:pt x="307100" y="32988"/>
                </a:lnTo>
                <a:lnTo>
                  <a:pt x="307103" y="25212"/>
                </a:lnTo>
                <a:lnTo>
                  <a:pt x="332351" y="0"/>
                </a:lnTo>
                <a:lnTo>
                  <a:pt x="340046" y="19"/>
                </a:lnTo>
                <a:lnTo>
                  <a:pt x="365161" y="32988"/>
                </a:lnTo>
                <a:lnTo>
                  <a:pt x="364423" y="36704"/>
                </a:lnTo>
                <a:lnTo>
                  <a:pt x="339956" y="58243"/>
                </a:lnTo>
                <a:close/>
              </a:path>
              <a:path w="979804" h="356235">
                <a:moveTo>
                  <a:pt x="647079" y="58240"/>
                </a:moveTo>
                <a:lnTo>
                  <a:pt x="639379" y="58240"/>
                </a:lnTo>
                <a:lnTo>
                  <a:pt x="635676" y="57501"/>
                </a:lnTo>
                <a:lnTo>
                  <a:pt x="614197" y="32986"/>
                </a:lnTo>
                <a:lnTo>
                  <a:pt x="614197" y="25264"/>
                </a:lnTo>
                <a:lnTo>
                  <a:pt x="639379" y="9"/>
                </a:lnTo>
                <a:lnTo>
                  <a:pt x="647079" y="9"/>
                </a:lnTo>
                <a:lnTo>
                  <a:pt x="672261" y="25264"/>
                </a:lnTo>
                <a:lnTo>
                  <a:pt x="672261" y="32986"/>
                </a:lnTo>
                <a:lnTo>
                  <a:pt x="647079" y="58240"/>
                </a:lnTo>
                <a:close/>
              </a:path>
              <a:path w="979804" h="356235">
                <a:moveTo>
                  <a:pt x="954328" y="58240"/>
                </a:moveTo>
                <a:lnTo>
                  <a:pt x="946628" y="58240"/>
                </a:lnTo>
                <a:lnTo>
                  <a:pt x="942924" y="57501"/>
                </a:lnTo>
                <a:lnTo>
                  <a:pt x="921446" y="32986"/>
                </a:lnTo>
                <a:lnTo>
                  <a:pt x="921446" y="25264"/>
                </a:lnTo>
                <a:lnTo>
                  <a:pt x="946628" y="9"/>
                </a:lnTo>
                <a:lnTo>
                  <a:pt x="954328" y="9"/>
                </a:lnTo>
                <a:lnTo>
                  <a:pt x="979510" y="25264"/>
                </a:lnTo>
                <a:lnTo>
                  <a:pt x="979510" y="32986"/>
                </a:lnTo>
                <a:lnTo>
                  <a:pt x="954328" y="58240"/>
                </a:lnTo>
                <a:close/>
              </a:path>
              <a:path w="979804" h="356235">
                <a:moveTo>
                  <a:pt x="32855" y="356100"/>
                </a:moveTo>
                <a:lnTo>
                  <a:pt x="721" y="334511"/>
                </a:lnTo>
                <a:lnTo>
                  <a:pt x="0" y="330844"/>
                </a:lnTo>
                <a:lnTo>
                  <a:pt x="3" y="323068"/>
                </a:lnTo>
                <a:lnTo>
                  <a:pt x="25250" y="297856"/>
                </a:lnTo>
                <a:lnTo>
                  <a:pt x="32946" y="297875"/>
                </a:lnTo>
                <a:lnTo>
                  <a:pt x="58060" y="330844"/>
                </a:lnTo>
                <a:lnTo>
                  <a:pt x="57323" y="334560"/>
                </a:lnTo>
                <a:lnTo>
                  <a:pt x="32855" y="356100"/>
                </a:lnTo>
                <a:close/>
              </a:path>
              <a:path w="979804" h="356235">
                <a:moveTo>
                  <a:pt x="339956" y="356100"/>
                </a:moveTo>
                <a:lnTo>
                  <a:pt x="307821" y="334511"/>
                </a:lnTo>
                <a:lnTo>
                  <a:pt x="307100" y="330844"/>
                </a:lnTo>
                <a:lnTo>
                  <a:pt x="307103" y="323068"/>
                </a:lnTo>
                <a:lnTo>
                  <a:pt x="332351" y="297856"/>
                </a:lnTo>
                <a:lnTo>
                  <a:pt x="340046" y="297875"/>
                </a:lnTo>
                <a:lnTo>
                  <a:pt x="365161" y="330844"/>
                </a:lnTo>
                <a:lnTo>
                  <a:pt x="364423" y="334560"/>
                </a:lnTo>
                <a:lnTo>
                  <a:pt x="339956" y="356100"/>
                </a:lnTo>
                <a:close/>
              </a:path>
              <a:path w="979804" h="356235">
                <a:moveTo>
                  <a:pt x="647079" y="356096"/>
                </a:moveTo>
                <a:lnTo>
                  <a:pt x="639379" y="356096"/>
                </a:lnTo>
                <a:lnTo>
                  <a:pt x="635676" y="355358"/>
                </a:lnTo>
                <a:lnTo>
                  <a:pt x="614197" y="330842"/>
                </a:lnTo>
                <a:lnTo>
                  <a:pt x="614197" y="323120"/>
                </a:lnTo>
                <a:lnTo>
                  <a:pt x="639379" y="297865"/>
                </a:lnTo>
                <a:lnTo>
                  <a:pt x="647079" y="297865"/>
                </a:lnTo>
                <a:lnTo>
                  <a:pt x="672261" y="323120"/>
                </a:lnTo>
                <a:lnTo>
                  <a:pt x="672261" y="330842"/>
                </a:lnTo>
                <a:lnTo>
                  <a:pt x="647079" y="356096"/>
                </a:lnTo>
                <a:close/>
              </a:path>
              <a:path w="979804" h="356235">
                <a:moveTo>
                  <a:pt x="954328" y="356096"/>
                </a:moveTo>
                <a:lnTo>
                  <a:pt x="946628" y="356096"/>
                </a:lnTo>
                <a:lnTo>
                  <a:pt x="942924" y="355358"/>
                </a:lnTo>
                <a:lnTo>
                  <a:pt x="921446" y="330842"/>
                </a:lnTo>
                <a:lnTo>
                  <a:pt x="921446" y="323120"/>
                </a:lnTo>
                <a:lnTo>
                  <a:pt x="946628" y="297865"/>
                </a:lnTo>
                <a:lnTo>
                  <a:pt x="954328" y="297865"/>
                </a:lnTo>
                <a:lnTo>
                  <a:pt x="979510" y="323120"/>
                </a:lnTo>
                <a:lnTo>
                  <a:pt x="979510" y="330842"/>
                </a:lnTo>
                <a:lnTo>
                  <a:pt x="954328" y="356096"/>
                </a:lnTo>
                <a:close/>
              </a:path>
            </a:pathLst>
          </a:custGeom>
          <a:solidFill>
            <a:srgbClr val="1B9BE3"/>
          </a:solidFill>
        </p:spPr>
        <p:txBody>
          <a:bodyPr wrap="square" lIns="0" tIns="0" rIns="0" bIns="0" rtlCol="0"/>
          <a:lstStyle/>
          <a:p>
            <a:endParaRPr dirty="0">
              <a:solidFill>
                <a:srgbClr val="1B9BE3"/>
              </a:solidFill>
            </a:endParaRP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9F10FEB2-D656-D6E7-D64A-3E8EE5F8E04F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5298A884-1935-0483-7E6B-F100331C52F6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74EA3817-8F99-5A08-71A4-44ACC406BBD4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CB40E16D-C097-1058-F263-E894B91F95F5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253CCEB9-0171-5ED2-0C99-4DB412ABDD01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477E8A9F-6436-9327-11DC-91FDE0668FE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743E5157-0339-C0CC-9E3F-85E22A4FE079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784B24C0-BB08-EB82-EF94-2A3783EA53FE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BB5596DD-72A2-02DB-063E-C4D97898CBA1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703F3B37-5DEE-3ED2-16C3-BB81236E10B2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31AD3B17-4F7C-BFB8-8E21-936B1BE0F800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D0167CC7-9946-AA16-6133-E351765F4DAA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0A6C9722-F3A8-B3E5-59FA-CDFA584FCB0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4454E45B-2327-81CB-A5C1-F7F4381AB3F7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CA6805-2B5C-6494-E974-8AEBB833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45C49A4-E4E9-473B-854C-4DD8B5DE0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3462511" y="-232474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081F29-42DC-B3DC-B27B-8E1D4E51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3001745"/>
            <a:ext cx="16459200" cy="628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15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4180-95C8-5604-478A-6D8652D89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6AAF3F21-911F-B9B2-640C-A17AA0650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595" y="733614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18EFF10-432A-E64C-1EE8-05D7FC7CD8C9}"/>
              </a:ext>
            </a:extLst>
          </p:cNvPr>
          <p:cNvSpPr txBox="1"/>
          <p:nvPr/>
        </p:nvSpPr>
        <p:spPr>
          <a:xfrm>
            <a:off x="2395030" y="77253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Convolution Layers</a:t>
            </a: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5CE1B40F-E883-BED4-BF7D-0F93D3DC58CF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F9CF17A9-E550-3E37-81DA-A126B8427E4C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846C56EA-A98B-14EB-C68D-15FEFF4411AA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F451AFC3-CE54-7D8B-840F-1D6FB8246F19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E596B6EF-B059-CFC3-5FA6-A6B605ABF0B7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69F5CCDE-8381-ED3A-9AF7-FADC4E3D735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9F5E43FA-94F1-E8AD-BDF6-61DCB4210B00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9240DB28-359C-6A54-DFE3-AE2699BE8082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3229CF78-DDA0-D5F6-BACD-48F5A55DAD78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68BF922D-D103-9245-BF43-0FED5C7BEAC0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858D7775-72BD-D7B0-5B2C-EB6F59AD9160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FEE8FC0C-4E1E-91E8-EED4-6541DDC4C1CA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0FB8077B-3567-E821-8FFA-7F7CD2476AB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5538EE6D-8812-B0DE-1E60-52E2C61D00A9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DF088A-EFBA-5233-4564-9BBADFB3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5522A93-CBE0-E02D-A988-7CFE155F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3467270" y="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275626-BE93-D2B4-A457-71E18DBB4F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3609895"/>
            <a:ext cx="16889069" cy="595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0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81BB4-9555-B5C2-8457-81F683EB5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AA410AA6-8A44-855F-AA15-7FA012B87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595" y="733614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C80FAD9-5A09-1A2B-DE07-DDBF71200760}"/>
              </a:ext>
            </a:extLst>
          </p:cNvPr>
          <p:cNvSpPr txBox="1"/>
          <p:nvPr/>
        </p:nvSpPr>
        <p:spPr>
          <a:xfrm>
            <a:off x="2395030" y="77253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Convolution Layers</a:t>
            </a: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40BFE9BF-C8C3-808B-F479-96F98A5791F0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076A91EC-A584-4E36-0D93-DA123CAC0D75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2194E19B-53CE-AC86-0AFC-2BC140F05A0B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7DF377A5-87F2-C4C9-2649-00AB301E9FCB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B138A700-0C56-06D3-D85D-3C7BE27B8183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74CBEC02-5B6A-D52A-E755-DD293E3CEF9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C65A8A95-A9E8-8B70-97E7-D3F9AABC2382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F25FD7BC-7FDC-6CCC-D799-D95696A347A5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51B3060C-2CFE-2AE8-42FA-983C30CECB8B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900C38F0-53A1-7799-5FD7-3B1BCB356DE4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D2AF5206-E833-E785-FFFD-C6DF24EDCFA2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4E32D141-BE9F-2B2A-94A4-94DFE23577E7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72F3612E-F056-EAEC-5DB1-7E8A46B8CE4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5D1F5A4C-3531-5350-796E-AC2277D6FD1E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B012F-4D9B-9C30-286C-EC8E722A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112A4F8-6E3A-3FE7-66D1-94786EF07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3467270" y="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83FEAF87-4570-F51E-C3C8-FF87B7F1F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2985937"/>
            <a:ext cx="16002000" cy="575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ADBAA-DD4B-6B57-351A-FCFB4B245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>
            <a:extLst>
              <a:ext uri="{FF2B5EF4-FFF2-40B4-BE49-F238E27FC236}">
                <a16:creationId xmlns:a16="http://schemas.microsoft.com/office/drawing/2014/main" id="{F0BF4A49-DECC-F934-15FC-67B3AB3F5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9595" y="733614"/>
            <a:ext cx="14580108" cy="11669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>
                <a:solidFill>
                  <a:srgbClr val="7030A0"/>
                </a:solidFill>
              </a:rPr>
              <a:t>0</a:t>
            </a:r>
            <a:r>
              <a:rPr lang="en-US" spc="-350" dirty="0">
                <a:solidFill>
                  <a:srgbClr val="7030A0"/>
                </a:solidFill>
              </a:rPr>
              <a:t>3</a:t>
            </a:r>
            <a:endParaRPr spc="-350" dirty="0">
              <a:solidFill>
                <a:srgbClr val="7030A0"/>
              </a:solidFill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8F05FBA-B99A-91AA-6668-7C2A4EA9808E}"/>
              </a:ext>
            </a:extLst>
          </p:cNvPr>
          <p:cNvSpPr txBox="1"/>
          <p:nvPr/>
        </p:nvSpPr>
        <p:spPr>
          <a:xfrm>
            <a:off x="2395030" y="772530"/>
            <a:ext cx="9577055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7000" b="1" spc="555" dirty="0">
                <a:solidFill>
                  <a:srgbClr val="7030A0"/>
                </a:solidFill>
                <a:latin typeface="Trebuchet MS"/>
                <a:cs typeface="Trebuchet MS"/>
              </a:rPr>
              <a:t>Pooling Layer</a:t>
            </a:r>
          </a:p>
        </p:txBody>
      </p:sp>
      <p:grpSp>
        <p:nvGrpSpPr>
          <p:cNvPr id="3" name="object 11">
            <a:extLst>
              <a:ext uri="{FF2B5EF4-FFF2-40B4-BE49-F238E27FC236}">
                <a16:creationId xmlns:a16="http://schemas.microsoft.com/office/drawing/2014/main" id="{20F8103D-CFFD-294A-A376-EF811F6F8E40}"/>
              </a:ext>
            </a:extLst>
          </p:cNvPr>
          <p:cNvGrpSpPr/>
          <p:nvPr/>
        </p:nvGrpSpPr>
        <p:grpSpPr>
          <a:xfrm>
            <a:off x="0" y="8271286"/>
            <a:ext cx="2140585" cy="2030095"/>
            <a:chOff x="0" y="8257432"/>
            <a:chExt cx="2140585" cy="2030095"/>
          </a:xfrm>
          <a:solidFill>
            <a:srgbClr val="7030A0"/>
          </a:solidFill>
        </p:grpSpPr>
        <p:sp>
          <p:nvSpPr>
            <p:cNvPr id="4" name="object 12">
              <a:extLst>
                <a:ext uri="{FF2B5EF4-FFF2-40B4-BE49-F238E27FC236}">
                  <a16:creationId xmlns:a16="http://schemas.microsoft.com/office/drawing/2014/main" id="{5DEC932A-C19F-8F35-3036-E87DBCE41A1A}"/>
                </a:ext>
              </a:extLst>
            </p:cNvPr>
            <p:cNvSpPr/>
            <p:nvPr/>
          </p:nvSpPr>
          <p:spPr>
            <a:xfrm>
              <a:off x="256265" y="9596518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79">
                  <a:moveTo>
                    <a:pt x="1242932" y="690481"/>
                  </a:moveTo>
                  <a:lnTo>
                    <a:pt x="0" y="690481"/>
                  </a:lnTo>
                  <a:lnTo>
                    <a:pt x="0" y="358395"/>
                  </a:lnTo>
                  <a:lnTo>
                    <a:pt x="621492" y="0"/>
                  </a:lnTo>
                  <a:lnTo>
                    <a:pt x="1242932" y="358395"/>
                  </a:lnTo>
                  <a:lnTo>
                    <a:pt x="1242932" y="69048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13">
              <a:extLst>
                <a:ext uri="{FF2B5EF4-FFF2-40B4-BE49-F238E27FC236}">
                  <a16:creationId xmlns:a16="http://schemas.microsoft.com/office/drawing/2014/main" id="{D7F219C3-C215-B43B-E0B8-847BD55FE0C3}"/>
                </a:ext>
              </a:extLst>
            </p:cNvPr>
            <p:cNvSpPr/>
            <p:nvPr/>
          </p:nvSpPr>
          <p:spPr>
            <a:xfrm>
              <a:off x="0" y="8473154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5" h="1433829">
                  <a:moveTo>
                    <a:pt x="229649" y="1433607"/>
                  </a:moveTo>
                  <a:lnTo>
                    <a:pt x="0" y="1301170"/>
                  </a:lnTo>
                  <a:lnTo>
                    <a:pt x="0" y="132437"/>
                  </a:lnTo>
                  <a:lnTo>
                    <a:pt x="229649" y="0"/>
                  </a:lnTo>
                  <a:lnTo>
                    <a:pt x="851115" y="358395"/>
                  </a:lnTo>
                  <a:lnTo>
                    <a:pt x="851115" y="1075212"/>
                  </a:lnTo>
                  <a:lnTo>
                    <a:pt x="229649" y="1433607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00B7FD3B-467F-84BC-6813-025B119B311D}"/>
                </a:ext>
              </a:extLst>
            </p:cNvPr>
            <p:cNvSpPr/>
            <p:nvPr/>
          </p:nvSpPr>
          <p:spPr>
            <a:xfrm>
              <a:off x="0" y="8257437"/>
              <a:ext cx="1698625" cy="2030095"/>
            </a:xfrm>
            <a:custGeom>
              <a:avLst/>
              <a:gdLst/>
              <a:ahLst/>
              <a:cxnLst/>
              <a:rect l="l" t="t" r="r" b="b"/>
              <a:pathLst>
                <a:path w="1698625" h="2030095">
                  <a:moveTo>
                    <a:pt x="334810" y="2029574"/>
                  </a:moveTo>
                  <a:lnTo>
                    <a:pt x="0" y="1836483"/>
                  </a:lnTo>
                  <a:lnTo>
                    <a:pt x="0" y="1885962"/>
                  </a:lnTo>
                  <a:lnTo>
                    <a:pt x="248996" y="2029574"/>
                  </a:lnTo>
                  <a:lnTo>
                    <a:pt x="334810" y="2029574"/>
                  </a:lnTo>
                  <a:close/>
                </a:path>
                <a:path w="1698625" h="2030095">
                  <a:moveTo>
                    <a:pt x="479348" y="276440"/>
                  </a:moveTo>
                  <a:lnTo>
                    <a:pt x="0" y="0"/>
                  </a:lnTo>
                  <a:lnTo>
                    <a:pt x="0" y="49504"/>
                  </a:lnTo>
                  <a:lnTo>
                    <a:pt x="436422" y="301205"/>
                  </a:lnTo>
                  <a:lnTo>
                    <a:pt x="436422" y="968514"/>
                  </a:lnTo>
                  <a:lnTo>
                    <a:pt x="0" y="1220216"/>
                  </a:lnTo>
                  <a:lnTo>
                    <a:pt x="0" y="1269695"/>
                  </a:lnTo>
                  <a:lnTo>
                    <a:pt x="479348" y="993254"/>
                  </a:lnTo>
                  <a:lnTo>
                    <a:pt x="479348" y="276440"/>
                  </a:lnTo>
                  <a:close/>
                </a:path>
                <a:path w="1698625" h="2030095">
                  <a:moveTo>
                    <a:pt x="1252283" y="629970"/>
                  </a:moveTo>
                  <a:lnTo>
                    <a:pt x="1242402" y="624281"/>
                  </a:lnTo>
                  <a:lnTo>
                    <a:pt x="1242402" y="635673"/>
                  </a:lnTo>
                  <a:lnTo>
                    <a:pt x="1242402" y="789178"/>
                  </a:lnTo>
                  <a:lnTo>
                    <a:pt x="1109306" y="865911"/>
                  </a:lnTo>
                  <a:lnTo>
                    <a:pt x="976223" y="789178"/>
                  </a:lnTo>
                  <a:lnTo>
                    <a:pt x="976223" y="635673"/>
                  </a:lnTo>
                  <a:lnTo>
                    <a:pt x="1109306" y="558901"/>
                  </a:lnTo>
                  <a:lnTo>
                    <a:pt x="1242402" y="635673"/>
                  </a:lnTo>
                  <a:lnTo>
                    <a:pt x="1242402" y="624281"/>
                  </a:lnTo>
                  <a:lnTo>
                    <a:pt x="1129017" y="558901"/>
                  </a:lnTo>
                  <a:lnTo>
                    <a:pt x="1109306" y="547535"/>
                  </a:lnTo>
                  <a:lnTo>
                    <a:pt x="966355" y="629970"/>
                  </a:lnTo>
                  <a:lnTo>
                    <a:pt x="966355" y="794867"/>
                  </a:lnTo>
                  <a:lnTo>
                    <a:pt x="1109306" y="877316"/>
                  </a:lnTo>
                  <a:lnTo>
                    <a:pt x="1129068" y="865911"/>
                  </a:lnTo>
                  <a:lnTo>
                    <a:pt x="1252283" y="794867"/>
                  </a:lnTo>
                  <a:lnTo>
                    <a:pt x="1252283" y="629970"/>
                  </a:lnTo>
                  <a:close/>
                </a:path>
                <a:path w="1698625" h="2030095">
                  <a:moveTo>
                    <a:pt x="1648523" y="930148"/>
                  </a:moveTo>
                  <a:lnTo>
                    <a:pt x="1412151" y="793864"/>
                  </a:lnTo>
                  <a:lnTo>
                    <a:pt x="1175791" y="930148"/>
                  </a:lnTo>
                  <a:lnTo>
                    <a:pt x="1175791" y="1202778"/>
                  </a:lnTo>
                  <a:lnTo>
                    <a:pt x="1412151" y="1339088"/>
                  </a:lnTo>
                  <a:lnTo>
                    <a:pt x="1648523" y="1202778"/>
                  </a:lnTo>
                  <a:lnTo>
                    <a:pt x="1648523" y="930148"/>
                  </a:lnTo>
                  <a:close/>
                </a:path>
                <a:path w="1698625" h="2030095">
                  <a:moveTo>
                    <a:pt x="1698574" y="1697482"/>
                  </a:moveTo>
                  <a:lnTo>
                    <a:pt x="1162951" y="1388592"/>
                  </a:lnTo>
                  <a:lnTo>
                    <a:pt x="1077112" y="1339088"/>
                  </a:lnTo>
                  <a:lnTo>
                    <a:pt x="455650" y="1697482"/>
                  </a:lnTo>
                  <a:lnTo>
                    <a:pt x="455650" y="2029574"/>
                  </a:lnTo>
                  <a:lnTo>
                    <a:pt x="498589" y="2029574"/>
                  </a:lnTo>
                  <a:lnTo>
                    <a:pt x="498589" y="1722247"/>
                  </a:lnTo>
                  <a:lnTo>
                    <a:pt x="1077112" y="1388592"/>
                  </a:lnTo>
                  <a:lnTo>
                    <a:pt x="1655660" y="1722247"/>
                  </a:lnTo>
                  <a:lnTo>
                    <a:pt x="1655660" y="2029574"/>
                  </a:lnTo>
                  <a:lnTo>
                    <a:pt x="1698574" y="2029574"/>
                  </a:lnTo>
                  <a:lnTo>
                    <a:pt x="1698574" y="1697482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3BB3436B-8DBA-A00D-70B5-B15E93761D1E}"/>
                </a:ext>
              </a:extLst>
            </p:cNvPr>
            <p:cNvSpPr/>
            <p:nvPr/>
          </p:nvSpPr>
          <p:spPr>
            <a:xfrm>
              <a:off x="1729627" y="9661345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39" h="310515">
                  <a:moveTo>
                    <a:pt x="134486" y="310243"/>
                  </a:moveTo>
                  <a:lnTo>
                    <a:pt x="0" y="232695"/>
                  </a:lnTo>
                  <a:lnTo>
                    <a:pt x="0" y="77573"/>
                  </a:lnTo>
                  <a:lnTo>
                    <a:pt x="134486" y="0"/>
                  </a:lnTo>
                  <a:lnTo>
                    <a:pt x="268973" y="77573"/>
                  </a:lnTo>
                  <a:lnTo>
                    <a:pt x="268973" y="232695"/>
                  </a:lnTo>
                  <a:lnTo>
                    <a:pt x="134486" y="31024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6">
              <a:extLst>
                <a:ext uri="{FF2B5EF4-FFF2-40B4-BE49-F238E27FC236}">
                  <a16:creationId xmlns:a16="http://schemas.microsoft.com/office/drawing/2014/main" id="{F40137D6-D950-2A89-D80B-9FC873AF25A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2358" y="8892292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13" name="object 17">
              <a:extLst>
                <a:ext uri="{FF2B5EF4-FFF2-40B4-BE49-F238E27FC236}">
                  <a16:creationId xmlns:a16="http://schemas.microsoft.com/office/drawing/2014/main" id="{404A22B8-26A9-C18C-BF3F-0650C289D670}"/>
                </a:ext>
              </a:extLst>
            </p:cNvPr>
            <p:cNvSpPr/>
            <p:nvPr/>
          </p:nvSpPr>
          <p:spPr>
            <a:xfrm>
              <a:off x="1854243" y="9586737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5" h="330200">
                  <a:moveTo>
                    <a:pt x="142950" y="329806"/>
                  </a:moveTo>
                  <a:lnTo>
                    <a:pt x="0" y="247367"/>
                  </a:lnTo>
                  <a:lnTo>
                    <a:pt x="0" y="82464"/>
                  </a:lnTo>
                  <a:lnTo>
                    <a:pt x="142950" y="0"/>
                  </a:lnTo>
                  <a:lnTo>
                    <a:pt x="162702" y="11394"/>
                  </a:lnTo>
                  <a:lnTo>
                    <a:pt x="142950" y="11394"/>
                  </a:lnTo>
                  <a:lnTo>
                    <a:pt x="9870" y="88161"/>
                  </a:lnTo>
                  <a:lnTo>
                    <a:pt x="9870" y="241670"/>
                  </a:lnTo>
                  <a:lnTo>
                    <a:pt x="142950" y="318411"/>
                  </a:lnTo>
                  <a:lnTo>
                    <a:pt x="162708" y="318411"/>
                  </a:lnTo>
                  <a:lnTo>
                    <a:pt x="142950" y="329806"/>
                  </a:lnTo>
                  <a:close/>
                </a:path>
                <a:path w="286385" h="330200">
                  <a:moveTo>
                    <a:pt x="162708" y="318411"/>
                  </a:moveTo>
                  <a:lnTo>
                    <a:pt x="142950" y="318411"/>
                  </a:lnTo>
                  <a:lnTo>
                    <a:pt x="276030" y="241670"/>
                  </a:lnTo>
                  <a:lnTo>
                    <a:pt x="276030" y="88161"/>
                  </a:lnTo>
                  <a:lnTo>
                    <a:pt x="142950" y="11394"/>
                  </a:lnTo>
                  <a:lnTo>
                    <a:pt x="162702" y="11394"/>
                  </a:lnTo>
                  <a:lnTo>
                    <a:pt x="285901" y="82464"/>
                  </a:lnTo>
                  <a:lnTo>
                    <a:pt x="285901" y="247367"/>
                  </a:lnTo>
                  <a:lnTo>
                    <a:pt x="162708" y="31841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14" name="object 19">
            <a:extLst>
              <a:ext uri="{FF2B5EF4-FFF2-40B4-BE49-F238E27FC236}">
                <a16:creationId xmlns:a16="http://schemas.microsoft.com/office/drawing/2014/main" id="{55059694-AD18-C5E4-E544-E159CA05CF0D}"/>
              </a:ext>
            </a:extLst>
          </p:cNvPr>
          <p:cNvGrpSpPr/>
          <p:nvPr/>
        </p:nvGrpSpPr>
        <p:grpSpPr>
          <a:xfrm>
            <a:off x="16147792" y="0"/>
            <a:ext cx="2140585" cy="2030095"/>
            <a:chOff x="16147792" y="0"/>
            <a:chExt cx="2140585" cy="2030095"/>
          </a:xfrm>
          <a:solidFill>
            <a:srgbClr val="7030A0"/>
          </a:solidFill>
        </p:grpSpPr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69B696D9-8E99-A5C2-B227-3F98528BF3A7}"/>
                </a:ext>
              </a:extLst>
            </p:cNvPr>
            <p:cNvSpPr/>
            <p:nvPr/>
          </p:nvSpPr>
          <p:spPr>
            <a:xfrm>
              <a:off x="16788739" y="0"/>
              <a:ext cx="1243330" cy="690880"/>
            </a:xfrm>
            <a:custGeom>
              <a:avLst/>
              <a:gdLst/>
              <a:ahLst/>
              <a:cxnLst/>
              <a:rect l="l" t="t" r="r" b="b"/>
              <a:pathLst>
                <a:path w="1243330" h="690880">
                  <a:moveTo>
                    <a:pt x="0" y="0"/>
                  </a:moveTo>
                  <a:lnTo>
                    <a:pt x="1242932" y="0"/>
                  </a:lnTo>
                  <a:lnTo>
                    <a:pt x="1242932" y="332047"/>
                  </a:lnTo>
                  <a:lnTo>
                    <a:pt x="621440" y="690442"/>
                  </a:lnTo>
                  <a:lnTo>
                    <a:pt x="0" y="332047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21">
              <a:extLst>
                <a:ext uri="{FF2B5EF4-FFF2-40B4-BE49-F238E27FC236}">
                  <a16:creationId xmlns:a16="http://schemas.microsoft.com/office/drawing/2014/main" id="{67F6223F-9DF3-B520-3FB0-AAE4610C5612}"/>
                </a:ext>
              </a:extLst>
            </p:cNvPr>
            <p:cNvSpPr/>
            <p:nvPr/>
          </p:nvSpPr>
          <p:spPr>
            <a:xfrm>
              <a:off x="17436821" y="380199"/>
              <a:ext cx="851535" cy="1433830"/>
            </a:xfrm>
            <a:custGeom>
              <a:avLst/>
              <a:gdLst/>
              <a:ahLst/>
              <a:cxnLst/>
              <a:rect l="l" t="t" r="r" b="b"/>
              <a:pathLst>
                <a:path w="851534" h="1433830">
                  <a:moveTo>
                    <a:pt x="621466" y="0"/>
                  </a:moveTo>
                  <a:lnTo>
                    <a:pt x="851178" y="132473"/>
                  </a:lnTo>
                  <a:lnTo>
                    <a:pt x="851178" y="1301134"/>
                  </a:lnTo>
                  <a:lnTo>
                    <a:pt x="621466" y="1433607"/>
                  </a:lnTo>
                  <a:lnTo>
                    <a:pt x="0" y="1075212"/>
                  </a:lnTo>
                  <a:lnTo>
                    <a:pt x="0" y="358395"/>
                  </a:lnTo>
                  <a:lnTo>
                    <a:pt x="6214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17A5B1E7-6C3E-B483-5F41-48F2A548AE46}"/>
                </a:ext>
              </a:extLst>
            </p:cNvPr>
            <p:cNvSpPr/>
            <p:nvPr/>
          </p:nvSpPr>
          <p:spPr>
            <a:xfrm>
              <a:off x="16589350" y="11"/>
              <a:ext cx="1699260" cy="2030095"/>
            </a:xfrm>
            <a:custGeom>
              <a:avLst/>
              <a:gdLst/>
              <a:ahLst/>
              <a:cxnLst/>
              <a:rect l="l" t="t" r="r" b="b"/>
              <a:pathLst>
                <a:path w="1699259" h="2030095">
                  <a:moveTo>
                    <a:pt x="522782" y="826744"/>
                  </a:moveTo>
                  <a:lnTo>
                    <a:pt x="286423" y="690435"/>
                  </a:lnTo>
                  <a:lnTo>
                    <a:pt x="50050" y="826744"/>
                  </a:lnTo>
                  <a:lnTo>
                    <a:pt x="50050" y="1099375"/>
                  </a:lnTo>
                  <a:lnTo>
                    <a:pt x="286423" y="1235659"/>
                  </a:lnTo>
                  <a:lnTo>
                    <a:pt x="522782" y="1099375"/>
                  </a:lnTo>
                  <a:lnTo>
                    <a:pt x="522782" y="826744"/>
                  </a:lnTo>
                  <a:close/>
                </a:path>
                <a:path w="1699259" h="2030095">
                  <a:moveTo>
                    <a:pt x="732218" y="1234655"/>
                  </a:moveTo>
                  <a:lnTo>
                    <a:pt x="722350" y="1228966"/>
                  </a:lnTo>
                  <a:lnTo>
                    <a:pt x="722350" y="1240345"/>
                  </a:lnTo>
                  <a:lnTo>
                    <a:pt x="722350" y="1393850"/>
                  </a:lnTo>
                  <a:lnTo>
                    <a:pt x="589280" y="1470621"/>
                  </a:lnTo>
                  <a:lnTo>
                    <a:pt x="456171" y="1393850"/>
                  </a:lnTo>
                  <a:lnTo>
                    <a:pt x="456171" y="1240345"/>
                  </a:lnTo>
                  <a:lnTo>
                    <a:pt x="589280" y="1163612"/>
                  </a:lnTo>
                  <a:lnTo>
                    <a:pt x="722350" y="1240345"/>
                  </a:lnTo>
                  <a:lnTo>
                    <a:pt x="722350" y="1228966"/>
                  </a:lnTo>
                  <a:lnTo>
                    <a:pt x="589280" y="1152207"/>
                  </a:lnTo>
                  <a:lnTo>
                    <a:pt x="569518" y="1163612"/>
                  </a:lnTo>
                  <a:lnTo>
                    <a:pt x="446303" y="1234655"/>
                  </a:lnTo>
                  <a:lnTo>
                    <a:pt x="446303" y="1399552"/>
                  </a:lnTo>
                  <a:lnTo>
                    <a:pt x="569556" y="1470621"/>
                  </a:lnTo>
                  <a:lnTo>
                    <a:pt x="589280" y="1481988"/>
                  </a:lnTo>
                  <a:lnTo>
                    <a:pt x="732218" y="1399552"/>
                  </a:lnTo>
                  <a:lnTo>
                    <a:pt x="732218" y="1234655"/>
                  </a:lnTo>
                  <a:close/>
                </a:path>
                <a:path w="1699259" h="2030095">
                  <a:moveTo>
                    <a:pt x="1242923" y="0"/>
                  </a:moveTo>
                  <a:lnTo>
                    <a:pt x="1199984" y="0"/>
                  </a:lnTo>
                  <a:lnTo>
                    <a:pt x="1199984" y="307276"/>
                  </a:lnTo>
                  <a:lnTo>
                    <a:pt x="621461" y="640930"/>
                  </a:lnTo>
                  <a:lnTo>
                    <a:pt x="42913" y="307276"/>
                  </a:lnTo>
                  <a:lnTo>
                    <a:pt x="42913" y="0"/>
                  </a:lnTo>
                  <a:lnTo>
                    <a:pt x="0" y="0"/>
                  </a:lnTo>
                  <a:lnTo>
                    <a:pt x="0" y="332041"/>
                  </a:lnTo>
                  <a:lnTo>
                    <a:pt x="535622" y="640930"/>
                  </a:lnTo>
                  <a:lnTo>
                    <a:pt x="621461" y="690435"/>
                  </a:lnTo>
                  <a:lnTo>
                    <a:pt x="1242923" y="332041"/>
                  </a:lnTo>
                  <a:lnTo>
                    <a:pt x="1242923" y="0"/>
                  </a:lnTo>
                  <a:close/>
                </a:path>
                <a:path w="1699259" h="2030095">
                  <a:moveTo>
                    <a:pt x="1698637" y="759790"/>
                  </a:moveTo>
                  <a:lnTo>
                    <a:pt x="1219225" y="1036269"/>
                  </a:lnTo>
                  <a:lnTo>
                    <a:pt x="1219225" y="1753082"/>
                  </a:lnTo>
                  <a:lnTo>
                    <a:pt x="1698637" y="2029561"/>
                  </a:lnTo>
                  <a:lnTo>
                    <a:pt x="1698637" y="1980057"/>
                  </a:lnTo>
                  <a:lnTo>
                    <a:pt x="1262151" y="1728317"/>
                  </a:lnTo>
                  <a:lnTo>
                    <a:pt x="1262151" y="1061008"/>
                  </a:lnTo>
                  <a:lnTo>
                    <a:pt x="1698637" y="809269"/>
                  </a:lnTo>
                  <a:lnTo>
                    <a:pt x="1698637" y="759790"/>
                  </a:lnTo>
                  <a:close/>
                </a:path>
                <a:path w="1699259" h="2030095">
                  <a:moveTo>
                    <a:pt x="1698637" y="143598"/>
                  </a:moveTo>
                  <a:lnTo>
                    <a:pt x="1449641" y="0"/>
                  </a:lnTo>
                  <a:lnTo>
                    <a:pt x="1363827" y="0"/>
                  </a:lnTo>
                  <a:lnTo>
                    <a:pt x="1698637" y="193078"/>
                  </a:lnTo>
                  <a:lnTo>
                    <a:pt x="1698637" y="143598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05DFBD4C-454B-6DC9-51D4-0AF033FA212D}"/>
                </a:ext>
              </a:extLst>
            </p:cNvPr>
            <p:cNvSpPr/>
            <p:nvPr/>
          </p:nvSpPr>
          <p:spPr>
            <a:xfrm>
              <a:off x="16289336" y="315372"/>
              <a:ext cx="269240" cy="310515"/>
            </a:xfrm>
            <a:custGeom>
              <a:avLst/>
              <a:gdLst/>
              <a:ahLst/>
              <a:cxnLst/>
              <a:rect l="l" t="t" r="r" b="b"/>
              <a:pathLst>
                <a:path w="269240" h="310515">
                  <a:moveTo>
                    <a:pt x="134486" y="0"/>
                  </a:moveTo>
                  <a:lnTo>
                    <a:pt x="268973" y="77547"/>
                  </a:lnTo>
                  <a:lnTo>
                    <a:pt x="268973" y="232669"/>
                  </a:lnTo>
                  <a:lnTo>
                    <a:pt x="134486" y="310243"/>
                  </a:lnTo>
                  <a:lnTo>
                    <a:pt x="0" y="232669"/>
                  </a:lnTo>
                  <a:lnTo>
                    <a:pt x="0" y="77547"/>
                  </a:lnTo>
                  <a:lnTo>
                    <a:pt x="13448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B6648985-D738-4CAC-99EC-C14F1781C2E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91066" y="1239547"/>
              <a:ext cx="134512" cy="155121"/>
            </a:xfrm>
            <a:prstGeom prst="rect">
              <a:avLst/>
            </a:prstGeom>
            <a:grpFill/>
          </p:spPr>
        </p:pic>
        <p:sp>
          <p:nvSpPr>
            <p:cNvPr id="22" name="object 25">
              <a:extLst>
                <a:ext uri="{FF2B5EF4-FFF2-40B4-BE49-F238E27FC236}">
                  <a16:creationId xmlns:a16="http://schemas.microsoft.com/office/drawing/2014/main" id="{7842514E-3298-0984-310B-CC6F596008A4}"/>
                </a:ext>
              </a:extLst>
            </p:cNvPr>
            <p:cNvSpPr/>
            <p:nvPr/>
          </p:nvSpPr>
          <p:spPr>
            <a:xfrm>
              <a:off x="16147792" y="370418"/>
              <a:ext cx="286385" cy="330200"/>
            </a:xfrm>
            <a:custGeom>
              <a:avLst/>
              <a:gdLst/>
              <a:ahLst/>
              <a:cxnLst/>
              <a:rect l="l" t="t" r="r" b="b"/>
              <a:pathLst>
                <a:path w="286384" h="330200">
                  <a:moveTo>
                    <a:pt x="142950" y="0"/>
                  </a:moveTo>
                  <a:lnTo>
                    <a:pt x="285901" y="82438"/>
                  </a:lnTo>
                  <a:lnTo>
                    <a:pt x="285901" y="247341"/>
                  </a:lnTo>
                  <a:lnTo>
                    <a:pt x="142950" y="329806"/>
                  </a:lnTo>
                  <a:lnTo>
                    <a:pt x="123199" y="318411"/>
                  </a:lnTo>
                  <a:lnTo>
                    <a:pt x="142950" y="318411"/>
                  </a:lnTo>
                  <a:lnTo>
                    <a:pt x="276030" y="241644"/>
                  </a:lnTo>
                  <a:lnTo>
                    <a:pt x="276030" y="88135"/>
                  </a:lnTo>
                  <a:lnTo>
                    <a:pt x="142950" y="11394"/>
                  </a:lnTo>
                  <a:lnTo>
                    <a:pt x="123192" y="11394"/>
                  </a:lnTo>
                  <a:lnTo>
                    <a:pt x="142950" y="0"/>
                  </a:lnTo>
                  <a:close/>
                </a:path>
                <a:path w="286384" h="330200">
                  <a:moveTo>
                    <a:pt x="123192" y="11394"/>
                  </a:moveTo>
                  <a:lnTo>
                    <a:pt x="142950" y="11394"/>
                  </a:lnTo>
                  <a:lnTo>
                    <a:pt x="9870" y="88135"/>
                  </a:lnTo>
                  <a:lnTo>
                    <a:pt x="9870" y="241644"/>
                  </a:lnTo>
                  <a:lnTo>
                    <a:pt x="142950" y="318411"/>
                  </a:lnTo>
                  <a:lnTo>
                    <a:pt x="123199" y="318411"/>
                  </a:lnTo>
                  <a:lnTo>
                    <a:pt x="0" y="247341"/>
                  </a:lnTo>
                  <a:lnTo>
                    <a:pt x="0" y="82438"/>
                  </a:lnTo>
                  <a:lnTo>
                    <a:pt x="123192" y="1139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D79BE-5E41-01D7-8828-B4DD14FC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95A251D-DB77-ED67-7AD1-7E68C7A3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" r="5045"/>
          <a:stretch/>
        </p:blipFill>
        <p:spPr bwMode="auto">
          <a:xfrm>
            <a:off x="13467270" y="0"/>
            <a:ext cx="4851400" cy="286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AD3318-46F9-979E-F43C-AAC5570FB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867413"/>
            <a:ext cx="16078200" cy="637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55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3221</TotalTime>
  <Words>205</Words>
  <Application>Microsoft Office PowerPoint</Application>
  <PresentationFormat>Custom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Barlow Condensed</vt:lpstr>
      <vt:lpstr>Calibri</vt:lpstr>
      <vt:lpstr>Lucida Sans Unicode</vt:lpstr>
      <vt:lpstr>Tahoma</vt:lpstr>
      <vt:lpstr>Times New Roman</vt:lpstr>
      <vt:lpstr>Trebuchet MS</vt:lpstr>
      <vt:lpstr>Tw Cen MT</vt:lpstr>
      <vt:lpstr>Tw Cen MT Condensed</vt:lpstr>
      <vt:lpstr>Wingdings 3</vt:lpstr>
      <vt:lpstr>Integral</vt:lpstr>
      <vt:lpstr>Convolution NN (CNN)</vt:lpstr>
      <vt:lpstr>PRESENTATION Content List</vt:lpstr>
      <vt:lpstr>01</vt:lpstr>
      <vt:lpstr>02</vt:lpstr>
      <vt:lpstr>02</vt:lpstr>
      <vt:lpstr>03</vt:lpstr>
      <vt:lpstr>03</vt:lpstr>
      <vt:lpstr>03</vt:lpstr>
      <vt:lpstr>03</vt:lpstr>
      <vt:lpstr>03</vt:lpstr>
      <vt:lpstr>03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</dc:title>
  <dc:creator>Medhat</dc:creator>
  <cp:lastModifiedBy>محمد بهجت عبدالخالق بيومى</cp:lastModifiedBy>
  <cp:revision>207</cp:revision>
  <dcterms:created xsi:type="dcterms:W3CDTF">2022-07-13T09:32:41Z</dcterms:created>
  <dcterms:modified xsi:type="dcterms:W3CDTF">2025-10-06T19:07:29Z</dcterms:modified>
</cp:coreProperties>
</file>