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20"/>
    <p:restoredTop sz="94673"/>
  </p:normalViewPr>
  <p:slideViewPr>
    <p:cSldViewPr snapToGrid="0" snapToObjects="1">
      <p:cViewPr varScale="1">
        <p:scale>
          <a:sx n="69" d="100"/>
          <a:sy n="69" d="100"/>
        </p:scale>
        <p:origin x="2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D069-672D-E34D-B819-66293E3D3B3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EA342E1-5262-8241-8EC3-507E7CBF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0"/>
            <a:ext cx="73152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8BA3AD-4086-3C4F-AA4E-1DBFB417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9088"/>
            <a:ext cx="73152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6CC9D-D9B7-3648-8AAA-3B9394E7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4255"/>
            <a:ext cx="7315200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581836-D780-5A4E-999C-4E8771DAA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91" t="26770" b="33435"/>
          <a:stretch/>
        </p:blipFill>
        <p:spPr>
          <a:xfrm>
            <a:off x="968891" y="137160"/>
            <a:ext cx="6327648" cy="8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8</cp:revision>
  <cp:lastPrinted>2020-10-23T22:50:29Z</cp:lastPrinted>
  <dcterms:created xsi:type="dcterms:W3CDTF">2020-08-03T23:17:12Z</dcterms:created>
  <dcterms:modified xsi:type="dcterms:W3CDTF">2022-10-26T20:05:00Z</dcterms:modified>
</cp:coreProperties>
</file>