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5603200" cy="15087600"/>
  <p:notesSz cx="6858000" cy="9144000"/>
  <p:defaultTextStyle>
    <a:defPPr>
      <a:defRPr lang="en-US"/>
    </a:defPPr>
    <a:lvl1pPr marL="0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1pPr>
    <a:lvl2pPr marL="943661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2pPr>
    <a:lvl3pPr marL="1887322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3pPr>
    <a:lvl4pPr marL="2830982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4pPr>
    <a:lvl5pPr marL="3774643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5pPr>
    <a:lvl6pPr marL="4718304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6pPr>
    <a:lvl7pPr marL="5661965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7pPr>
    <a:lvl8pPr marL="6605626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8pPr>
    <a:lvl9pPr marL="7549286" algn="l" defTabSz="1887322" rtl="0" eaLnBrk="1" latinLnBrk="0" hangingPunct="1">
      <a:defRPr sz="3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6"/>
    <p:restoredTop sz="94618"/>
  </p:normalViewPr>
  <p:slideViewPr>
    <p:cSldViewPr snapToGrid="0" snapToObjects="1">
      <p:cViewPr varScale="1">
        <p:scale>
          <a:sx n="56" d="100"/>
          <a:sy n="5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469199"/>
            <a:ext cx="19202400" cy="525272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924484"/>
            <a:ext cx="19202400" cy="3642676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803275"/>
            <a:ext cx="5520690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803275"/>
            <a:ext cx="16242030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761425"/>
            <a:ext cx="22082760" cy="6276021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10096820"/>
            <a:ext cx="22082760" cy="3300411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4016375"/>
            <a:ext cx="10881360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4016375"/>
            <a:ext cx="10881360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803276"/>
            <a:ext cx="2208276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698559"/>
            <a:ext cx="10831353" cy="1812606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511165"/>
            <a:ext cx="10831353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698559"/>
            <a:ext cx="10884695" cy="1812606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511165"/>
            <a:ext cx="10884695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1005840"/>
            <a:ext cx="8257698" cy="35204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172336"/>
            <a:ext cx="12961620" cy="10721975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526280"/>
            <a:ext cx="8257698" cy="8385494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1005840"/>
            <a:ext cx="8257698" cy="35204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172336"/>
            <a:ext cx="12961620" cy="10721975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526280"/>
            <a:ext cx="8257698" cy="8385494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803276"/>
            <a:ext cx="2208276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4016375"/>
            <a:ext cx="2208276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3983971"/>
            <a:ext cx="57607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0AF0-F25A-4F4C-9101-C1D35A48D5D1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3983971"/>
            <a:ext cx="864108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3983971"/>
            <a:ext cx="57607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E48C-4AA4-174D-9F9A-7B212583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538E3D5-CCD7-2749-9852-AEAB909891F0}"/>
              </a:ext>
            </a:extLst>
          </p:cNvPr>
          <p:cNvSpPr/>
          <p:nvPr/>
        </p:nvSpPr>
        <p:spPr>
          <a:xfrm>
            <a:off x="0" y="0"/>
            <a:ext cx="25603200" cy="150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0E0D70-6B36-AC42-8CAA-6D4A881B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8800"/>
            <a:ext cx="25603200" cy="1825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5D793-8EA7-A04D-9EA9-BB9E852D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0" y="0"/>
            <a:ext cx="64008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74462-4FF3-4C48-ABCF-843E180EB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0"/>
            <a:ext cx="64008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6A553-9E52-5C49-92C9-CAC76DB01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0"/>
            <a:ext cx="6400800" cy="548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044A8-F457-544C-959B-1C9905CE6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400800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24B1C-581F-8B4E-9E20-F09E130D8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2553" y="940903"/>
            <a:ext cx="3780186" cy="1080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EBDE7D-1D51-E84D-ADA7-A3CE58BE7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0" y="5486400"/>
            <a:ext cx="6400800" cy="777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378A87-6784-9042-916B-956057F991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1600" y="5486400"/>
            <a:ext cx="6400800" cy="777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867EF7-06ED-C945-AF6F-09EBD94490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486400"/>
            <a:ext cx="6400800" cy="777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29C2DC-2784-4844-9A3E-943AA06C0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5486400"/>
            <a:ext cx="64008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17</cp:revision>
  <cp:lastPrinted>2020-10-05T20:51:41Z</cp:lastPrinted>
  <dcterms:created xsi:type="dcterms:W3CDTF">2020-07-27T19:38:44Z</dcterms:created>
  <dcterms:modified xsi:type="dcterms:W3CDTF">2023-02-20T18:57:59Z</dcterms:modified>
</cp:coreProperties>
</file>