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77724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7"/>
    <p:restoredTop sz="94618"/>
  </p:normalViewPr>
  <p:slideViewPr>
    <p:cSldViewPr snapToGrid="0" snapToObjects="1">
      <p:cViewPr>
        <p:scale>
          <a:sx n="140" d="100"/>
          <a:sy n="140" d="100"/>
        </p:scale>
        <p:origin x="14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6484"/>
            <a:ext cx="6606540" cy="318346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02717"/>
            <a:ext cx="5829300" cy="220768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86834"/>
            <a:ext cx="167592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86834"/>
            <a:ext cx="4930616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279653"/>
            <a:ext cx="6703695" cy="380364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119286"/>
            <a:ext cx="6703695" cy="200024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6836"/>
            <a:ext cx="670369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241551"/>
            <a:ext cx="3288089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340100"/>
            <a:ext cx="328808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41551"/>
            <a:ext cx="3304282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340100"/>
            <a:ext cx="33042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09600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16569"/>
            <a:ext cx="3934778" cy="64981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43200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09600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16569"/>
            <a:ext cx="3934778" cy="64981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743200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86836"/>
            <a:ext cx="670369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434167"/>
            <a:ext cx="670369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475136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927B-32CE-4344-9476-CF91E1910AE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8475136"/>
            <a:ext cx="26231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475136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5549-6162-4B41-8801-DB16969B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4869E2-0BD2-BF42-940C-8EB81308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6"/>
          <a:stretch/>
        </p:blipFill>
        <p:spPr>
          <a:xfrm>
            <a:off x="751756" y="11875"/>
            <a:ext cx="6268889" cy="616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F4A8B-8940-CC40-8BD5-51DE273B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36576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9D05EE-ED1E-A747-A203-F253AEEE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7168"/>
            <a:ext cx="3648455" cy="1563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A571E6-2C9E-F84B-BCB7-87DB1892E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69080"/>
            <a:ext cx="3648456" cy="1563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F4668A-829A-474E-9106-3802B8C34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205472"/>
            <a:ext cx="3657600" cy="182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598B70-E9F4-9C40-9658-027AA1F53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623560"/>
            <a:ext cx="3648456" cy="15636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6B04D95-C810-7146-9DB2-C5F6813184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18" r="90588" b="27058"/>
          <a:stretch/>
        </p:blipFill>
        <p:spPr>
          <a:xfrm>
            <a:off x="3739896" y="3803904"/>
            <a:ext cx="274320" cy="13647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386CCDD-FAEA-D749-936F-86DA2C710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4800" y="4069080"/>
            <a:ext cx="3657600" cy="15675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9979823-7EAA-CA4E-8D38-44CBD2168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800" y="2487168"/>
            <a:ext cx="3657600" cy="15675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FEED597-1F37-234E-B81E-A33F7C5C32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4800" y="5623560"/>
            <a:ext cx="3657600" cy="15675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C2C8C27-437B-7741-A273-945FC8F5D3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4800" y="7205472"/>
            <a:ext cx="3657600" cy="18288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F74D72-A817-C448-977D-4873C4D248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4800" y="658368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19</cp:revision>
  <cp:lastPrinted>2020-10-29T18:25:01Z</cp:lastPrinted>
  <dcterms:created xsi:type="dcterms:W3CDTF">2020-07-24T22:38:24Z</dcterms:created>
  <dcterms:modified xsi:type="dcterms:W3CDTF">2023-02-20T18:05:53Z</dcterms:modified>
</cp:coreProperties>
</file>