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77724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9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496484"/>
            <a:ext cx="6606540" cy="318346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02717"/>
            <a:ext cx="5829300" cy="220768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86834"/>
            <a:ext cx="1675924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86834"/>
            <a:ext cx="4930616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279653"/>
            <a:ext cx="6703695" cy="380364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119286"/>
            <a:ext cx="6703695" cy="200024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6836"/>
            <a:ext cx="670369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241551"/>
            <a:ext cx="3288089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340100"/>
            <a:ext cx="3288089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41551"/>
            <a:ext cx="3304282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340100"/>
            <a:ext cx="33042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09600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16569"/>
            <a:ext cx="3934778" cy="649816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43200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09600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16569"/>
            <a:ext cx="3934778" cy="649816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43200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86836"/>
            <a:ext cx="670369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434167"/>
            <a:ext cx="670369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475136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927B-32CE-4344-9476-CF91E1910AE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475136"/>
            <a:ext cx="262318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475136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7EA942-F8B6-2F45-BCAD-2F3AC674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7205472"/>
            <a:ext cx="36576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0B2E40-8E62-384F-93A9-E57DC2EB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5623561"/>
            <a:ext cx="3657600" cy="1567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4A4B28-B45E-2747-B89D-06E6E7AE2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487168"/>
            <a:ext cx="3657600" cy="1567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39FE0E-202F-C54A-A6A6-EA8F3FF7D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658368"/>
            <a:ext cx="3657600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C1FF15-61BE-1D40-A104-44EA3EF95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854" y="3806177"/>
            <a:ext cx="274320" cy="1542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8FE639-4A53-AA4F-A22A-800A16390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205472"/>
            <a:ext cx="36576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DBEF2-9DDB-E440-AB5D-C0C7BCD34E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069080"/>
            <a:ext cx="3657600" cy="1567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1D4C80-EFDA-9148-A630-44FC8C7AE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486475"/>
            <a:ext cx="3657600" cy="1567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AB9A9A-0A43-FB40-986D-4A9CC135F9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623560"/>
            <a:ext cx="3657600" cy="15675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E63554-859B-224C-9DF0-55CA5C5436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58368"/>
            <a:ext cx="3657600" cy="1828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B52E3AF-A049-AD46-A56F-3BFA2EC797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4800" y="4069080"/>
            <a:ext cx="3657600" cy="1567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869E2-0BD2-BF42-940C-8EB81308A93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486"/>
          <a:stretch/>
        </p:blipFill>
        <p:spPr>
          <a:xfrm>
            <a:off x="751756" y="11875"/>
            <a:ext cx="6268889" cy="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17</cp:revision>
  <cp:lastPrinted>2020-10-29T18:25:01Z</cp:lastPrinted>
  <dcterms:created xsi:type="dcterms:W3CDTF">2020-07-24T22:38:24Z</dcterms:created>
  <dcterms:modified xsi:type="dcterms:W3CDTF">2022-10-25T21:41:30Z</dcterms:modified>
</cp:coreProperties>
</file>