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86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D069-672D-E34D-B819-66293E3D3B3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094D-BF41-5549-9C97-69C48CBD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7EECBE-5319-BA4C-8C0C-848E57E2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33991"/>
            <a:ext cx="6329362" cy="8602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A342E1-5262-8241-8EC3-507E7CBF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0"/>
            <a:ext cx="73152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8BA3AD-4086-3C4F-AA4E-1DBFB417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9088"/>
            <a:ext cx="73152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6CC9D-D9B7-3648-8AAA-3B9394E7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4255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7</cp:revision>
  <cp:lastPrinted>2020-10-23T22:50:29Z</cp:lastPrinted>
  <dcterms:created xsi:type="dcterms:W3CDTF">2020-08-03T23:17:12Z</dcterms:created>
  <dcterms:modified xsi:type="dcterms:W3CDTF">2020-10-29T18:15:54Z</dcterms:modified>
</cp:coreProperties>
</file>