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8" r:id="rId2"/>
    <p:sldId id="579" r:id="rId3"/>
  </p:sldIdLst>
  <p:sldSz cx="914400" cy="914400"/>
  <p:notesSz cx="6858000" cy="9144000"/>
  <p:defaultTextStyle>
    <a:defPPr>
      <a:defRPr lang="en-US"/>
    </a:defPPr>
    <a:lvl1pPr marL="0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1pPr>
    <a:lvl2pPr marL="43891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2pPr>
    <a:lvl3pPr marL="87782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3pPr>
    <a:lvl4pPr marL="131674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4pPr>
    <a:lvl5pPr marL="175565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5pPr>
    <a:lvl6pPr marL="219456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6pPr>
    <a:lvl7pPr marL="263347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7pPr>
    <a:lvl8pPr marL="307238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8pPr>
    <a:lvl9pPr marL="351130" algn="l" defTabSz="87782" rtl="0" eaLnBrk="1" latinLnBrk="0" hangingPunct="1">
      <a:defRPr sz="1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5B8C"/>
    <a:srgbClr val="DA0000"/>
    <a:srgbClr val="AA348B"/>
    <a:srgbClr val="76ABDC"/>
    <a:srgbClr val="317CC1"/>
    <a:srgbClr val="2A6BA6"/>
    <a:srgbClr val="D45CCB"/>
    <a:srgbClr val="1EB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71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318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92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8935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C48D1B3-19DC-4C6A-ADC9-965EC24E7D15}"/>
              </a:ext>
            </a:extLst>
          </p:cNvPr>
          <p:cNvSpPr/>
          <p:nvPr/>
        </p:nvSpPr>
        <p:spPr>
          <a:xfrm>
            <a:off x="9144" y="9144"/>
            <a:ext cx="896112" cy="896112"/>
          </a:xfrm>
          <a:prstGeom prst="ellipse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9B794B8-754D-4A51-AADE-23026A4BC026}"/>
              </a:ext>
            </a:extLst>
          </p:cNvPr>
          <p:cNvSpPr/>
          <p:nvPr/>
        </p:nvSpPr>
        <p:spPr>
          <a:xfrm>
            <a:off x="118872" y="118872"/>
            <a:ext cx="676656" cy="676656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887991-1FE5-49D4-A901-E925493B063D}"/>
              </a:ext>
            </a:extLst>
          </p:cNvPr>
          <p:cNvSpPr/>
          <p:nvPr/>
        </p:nvSpPr>
        <p:spPr>
          <a:xfrm>
            <a:off x="54864" y="70436"/>
            <a:ext cx="804672" cy="80467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900" spc="100" dirty="0">
                <a:ln w="0"/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●●● </a:t>
            </a:r>
            <a:r>
              <a:rPr lang="en-US" sz="900" spc="100" dirty="0">
                <a:ln w="0"/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COMMITTEE</a:t>
            </a:r>
            <a:r>
              <a:rPr lang="en-US" sz="900" spc="100" dirty="0">
                <a:ln w="0"/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●●●</a:t>
            </a:r>
            <a:endParaRPr lang="en-US" sz="900" b="0" cap="none" spc="100" dirty="0">
              <a:ln w="0"/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26E61-9646-45CD-90F0-56D6B86289BA}"/>
              </a:ext>
            </a:extLst>
          </p:cNvPr>
          <p:cNvSpPr/>
          <p:nvPr/>
        </p:nvSpPr>
        <p:spPr>
          <a:xfrm>
            <a:off x="80010" y="83348"/>
            <a:ext cx="754380" cy="73342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832828"/>
              </a:avLst>
            </a:prstTxWarp>
            <a:spAutoFit/>
          </a:bodyPr>
          <a:lstStyle/>
          <a:p>
            <a:pPr algn="ctr"/>
            <a:r>
              <a:rPr lang="en-US" sz="900" b="0" cap="none" spc="0" dirty="0">
                <a:ln w="0"/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MULTIBEAM ADVISORY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F40BC58-A372-4A1D-AA17-CFC5B93DF0A5}"/>
              </a:ext>
            </a:extLst>
          </p:cNvPr>
          <p:cNvSpPr/>
          <p:nvPr/>
        </p:nvSpPr>
        <p:spPr>
          <a:xfrm>
            <a:off x="173831" y="122259"/>
            <a:ext cx="566739" cy="51829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EA4B8662-B5A9-4131-BF3D-3999F30DE465}"/>
              </a:ext>
            </a:extLst>
          </p:cNvPr>
          <p:cNvSpPr/>
          <p:nvPr/>
        </p:nvSpPr>
        <p:spPr>
          <a:xfrm>
            <a:off x="141732" y="252413"/>
            <a:ext cx="630936" cy="543399"/>
          </a:xfrm>
          <a:prstGeom prst="chord">
            <a:avLst>
              <a:gd name="adj1" fmla="val 1315969"/>
              <a:gd name="adj2" fmla="val 94953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379A306-8C49-407C-ABDD-D7E6F0C72480}"/>
              </a:ext>
            </a:extLst>
          </p:cNvPr>
          <p:cNvSpPr/>
          <p:nvPr/>
        </p:nvSpPr>
        <p:spPr>
          <a:xfrm>
            <a:off x="314801" y="295275"/>
            <a:ext cx="284798" cy="47172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ord 11">
            <a:extLst>
              <a:ext uri="{FF2B5EF4-FFF2-40B4-BE49-F238E27FC236}">
                <a16:creationId xmlns:a16="http://schemas.microsoft.com/office/drawing/2014/main" id="{5E4493AC-D43E-4A3A-B04D-A670126F0C7A}"/>
              </a:ext>
            </a:extLst>
          </p:cNvPr>
          <p:cNvSpPr>
            <a:spLocks/>
          </p:cNvSpPr>
          <p:nvPr/>
        </p:nvSpPr>
        <p:spPr>
          <a:xfrm>
            <a:off x="274320" y="614367"/>
            <a:ext cx="365760" cy="182880"/>
          </a:xfrm>
          <a:prstGeom prst="chord">
            <a:avLst>
              <a:gd name="adj1" fmla="val 1315969"/>
              <a:gd name="adj2" fmla="val 949534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66F9639-F8AA-4979-967B-98795B20144C}"/>
              </a:ext>
            </a:extLst>
          </p:cNvPr>
          <p:cNvSpPr/>
          <p:nvPr/>
        </p:nvSpPr>
        <p:spPr>
          <a:xfrm>
            <a:off x="365760" y="245205"/>
            <a:ext cx="182880" cy="18288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0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9B794B8-754D-4A51-AADE-23026A4BC026}"/>
              </a:ext>
            </a:extLst>
          </p:cNvPr>
          <p:cNvSpPr/>
          <p:nvPr/>
        </p:nvSpPr>
        <p:spPr>
          <a:xfrm>
            <a:off x="118872" y="118872"/>
            <a:ext cx="676656" cy="676656"/>
          </a:xfrm>
          <a:prstGeom prst="ellipse">
            <a:avLst/>
          </a:prstGeom>
          <a:solidFill>
            <a:schemeClr val="accent5">
              <a:lumMod val="5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F40BC58-A372-4A1D-AA17-CFC5B93DF0A5}"/>
              </a:ext>
            </a:extLst>
          </p:cNvPr>
          <p:cNvSpPr/>
          <p:nvPr/>
        </p:nvSpPr>
        <p:spPr>
          <a:xfrm>
            <a:off x="173831" y="122259"/>
            <a:ext cx="566739" cy="51829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hord 9">
            <a:extLst>
              <a:ext uri="{FF2B5EF4-FFF2-40B4-BE49-F238E27FC236}">
                <a16:creationId xmlns:a16="http://schemas.microsoft.com/office/drawing/2014/main" id="{EA4B8662-B5A9-4131-BF3D-3999F30DE465}"/>
              </a:ext>
            </a:extLst>
          </p:cNvPr>
          <p:cNvSpPr/>
          <p:nvPr/>
        </p:nvSpPr>
        <p:spPr>
          <a:xfrm>
            <a:off x="141732" y="252413"/>
            <a:ext cx="630936" cy="543399"/>
          </a:xfrm>
          <a:prstGeom prst="chord">
            <a:avLst>
              <a:gd name="adj1" fmla="val 1315969"/>
              <a:gd name="adj2" fmla="val 949534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379A306-8C49-407C-ABDD-D7E6F0C72480}"/>
              </a:ext>
            </a:extLst>
          </p:cNvPr>
          <p:cNvSpPr/>
          <p:nvPr/>
        </p:nvSpPr>
        <p:spPr>
          <a:xfrm>
            <a:off x="314801" y="295275"/>
            <a:ext cx="284798" cy="471723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hord 11">
            <a:extLst>
              <a:ext uri="{FF2B5EF4-FFF2-40B4-BE49-F238E27FC236}">
                <a16:creationId xmlns:a16="http://schemas.microsoft.com/office/drawing/2014/main" id="{5E4493AC-D43E-4A3A-B04D-A670126F0C7A}"/>
              </a:ext>
            </a:extLst>
          </p:cNvPr>
          <p:cNvSpPr>
            <a:spLocks/>
          </p:cNvSpPr>
          <p:nvPr/>
        </p:nvSpPr>
        <p:spPr>
          <a:xfrm>
            <a:off x="274320" y="614367"/>
            <a:ext cx="365760" cy="182880"/>
          </a:xfrm>
          <a:prstGeom prst="chord">
            <a:avLst>
              <a:gd name="adj1" fmla="val 1315969"/>
              <a:gd name="adj2" fmla="val 9495342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66F9639-F8AA-4979-967B-98795B20144C}"/>
              </a:ext>
            </a:extLst>
          </p:cNvPr>
          <p:cNvSpPr/>
          <p:nvPr/>
        </p:nvSpPr>
        <p:spPr>
          <a:xfrm>
            <a:off x="365760" y="245205"/>
            <a:ext cx="182880" cy="182880"/>
          </a:xfrm>
          <a:prstGeom prst="triangl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5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21660</TotalTime>
  <Words>5</Words>
  <Application>Microsoft Office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387</cp:revision>
  <dcterms:created xsi:type="dcterms:W3CDTF">2014-06-23T13:30:17Z</dcterms:created>
  <dcterms:modified xsi:type="dcterms:W3CDTF">2019-04-05T00:50:06Z</dcterms:modified>
</cp:coreProperties>
</file>