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Les gens agissent et réfléchissent différemment devant des situations variées. Ce questionnaire a pour but d’évaluer certaines de vos façons d’agir et de réfléchir.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Répondez vite et honnêtement.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3</cp:revision>
  <dcterms:created xsi:type="dcterms:W3CDTF">2015-12-22T14:55:06Z</dcterms:created>
  <dcterms:modified xsi:type="dcterms:W3CDTF">2018-04-15T16:54:55Z</dcterms:modified>
</cp:coreProperties>
</file>