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05" d="100"/>
          <a:sy n="105" d="100"/>
        </p:scale>
        <p:origin x="8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9141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10023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1437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2951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23396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6010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4A49107-9334-444B-909C-23B4DE8E069D}" type="datetimeFigureOut">
              <a:rPr lang="fr-FR" smtClean="0"/>
              <a:t>15/04/2018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33961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A49107-9334-444B-909C-23B4DE8E069D}" type="datetimeFigureOut">
              <a:rPr lang="fr-FR" smtClean="0"/>
              <a:t>15/04/2018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67778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A49107-9334-444B-909C-23B4DE8E069D}" type="datetimeFigureOut">
              <a:rPr lang="fr-FR" smtClean="0"/>
              <a:t>15/04/2018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14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894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71509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74E87-316C-4201-83D8-6EEAD59357E5}" type="slidenum">
              <a:rPr lang="fr-FR" smtClean="0"/>
              <a:t>‹N°›</a:t>
            </a:fld>
            <a:endParaRPr lang="fr-FR"/>
          </a:p>
        </p:txBody>
      </p:sp>
    </p:spTree>
    <p:extLst>
      <p:ext uri="{BB962C8B-B14F-4D97-AF65-F5344CB8AC3E}">
        <p14:creationId xmlns:p14="http://schemas.microsoft.com/office/powerpoint/2010/main" val="427274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p:cNvSpPr txBox="1"/>
          <p:nvPr/>
        </p:nvSpPr>
        <p:spPr>
          <a:xfrm>
            <a:off x="367392" y="1412422"/>
            <a:ext cx="11291207" cy="2554545"/>
          </a:xfrm>
          <a:prstGeom prst="rect">
            <a:avLst/>
          </a:prstGeom>
          <a:noFill/>
        </p:spPr>
        <p:txBody>
          <a:bodyPr wrap="square" rtlCol="0">
            <a:spAutoFit/>
          </a:bodyPr>
          <a:lstStyle/>
          <a:p>
            <a:pPr algn="ctr"/>
            <a:r>
              <a:rPr lang="fr-FR" sz="3200" dirty="0">
                <a:solidFill>
                  <a:schemeClr val="bg1"/>
                </a:solidFill>
              </a:rPr>
              <a:t>Les énoncés suivants concernent vos expériences vécues lors de votre enfance et de votre adolescence. Elles sont toutes de nature personnelle, intime, essayez d’y répondre le plus honnêtement possible. Pour chaque énoncé, choisissez la réponse qui décrit le mieux comment vous vous sentez.</a:t>
            </a:r>
          </a:p>
        </p:txBody>
      </p:sp>
    </p:spTree>
    <p:extLst>
      <p:ext uri="{BB962C8B-B14F-4D97-AF65-F5344CB8AC3E}">
        <p14:creationId xmlns:p14="http://schemas.microsoft.com/office/powerpoint/2010/main" val="15123938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49</Words>
  <Application>Microsoft Macintosh PowerPoint</Application>
  <PresentationFormat>Grand écran</PresentationFormat>
  <Paragraphs>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nicolas.borderies</dc:creator>
  <cp:lastModifiedBy>Fabien Vinckier</cp:lastModifiedBy>
  <cp:revision>6</cp:revision>
  <cp:lastPrinted>2018-04-15T16:39:22Z</cp:lastPrinted>
  <dcterms:created xsi:type="dcterms:W3CDTF">2015-12-22T14:55:06Z</dcterms:created>
  <dcterms:modified xsi:type="dcterms:W3CDTF">2018-04-15T16:43:53Z</dcterms:modified>
</cp:coreProperties>
</file>