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Pour chaque item, choisissez l'énoncé qui vous décrit le mieux au cours des sept derniers jours.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3</cp:revision>
  <cp:lastPrinted>2018-04-15T16:39:22Z</cp:lastPrinted>
  <dcterms:created xsi:type="dcterms:W3CDTF">2015-12-22T14:55:06Z</dcterms:created>
  <dcterms:modified xsi:type="dcterms:W3CDTF">2018-04-15T16:41:02Z</dcterms:modified>
</cp:coreProperties>
</file>