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>
                <a:solidFill>
                  <a:schemeClr val="bg1"/>
                </a:solidFill>
              </a:rPr>
              <a:t>Ce questionnaire vise à évaluer le degré de plaisir et de satisfaction ressentis au cours des 7 derniers jours.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12</cp:revision>
  <cp:lastPrinted>2018-04-15T16:39:22Z</cp:lastPrinted>
  <dcterms:created xsi:type="dcterms:W3CDTF">2015-12-22T14:55:06Z</dcterms:created>
  <dcterms:modified xsi:type="dcterms:W3CDTF">2018-04-15T16:57:49Z</dcterms:modified>
</cp:coreProperties>
</file>