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05" d="100"/>
          <a:sy n="105" d="100"/>
        </p:scale>
        <p:origin x="8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9141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10023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1437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2951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223396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6010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4A49107-9334-444B-909C-23B4DE8E069D}" type="datetimeFigureOut">
              <a:rPr lang="fr-FR" smtClean="0"/>
              <a:t>15/04/2018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33961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A49107-9334-444B-909C-23B4DE8E069D}" type="datetimeFigureOut">
              <a:rPr lang="fr-FR" smtClean="0"/>
              <a:t>15/04/2018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167778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A49107-9334-444B-909C-23B4DE8E069D}" type="datetimeFigureOut">
              <a:rPr lang="fr-FR" smtClean="0"/>
              <a:t>15/04/2018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14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89408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A49107-9334-444B-909C-23B4DE8E069D}" type="datetimeFigureOut">
              <a:rPr lang="fr-FR" smtClean="0"/>
              <a:t>15/04/2018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E474E87-316C-4201-83D8-6EEAD59357E5}" type="slidenum">
              <a:rPr lang="fr-FR" smtClean="0"/>
              <a:t>‹N°›</a:t>
            </a:fld>
            <a:endParaRPr lang="fr-FR"/>
          </a:p>
        </p:txBody>
      </p:sp>
    </p:spTree>
    <p:extLst>
      <p:ext uri="{BB962C8B-B14F-4D97-AF65-F5344CB8AC3E}">
        <p14:creationId xmlns:p14="http://schemas.microsoft.com/office/powerpoint/2010/main" val="371509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49107-9334-444B-909C-23B4DE8E069D}" type="datetimeFigureOut">
              <a:rPr lang="fr-FR" smtClean="0"/>
              <a:t>15/04/2018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74E87-316C-4201-83D8-6EEAD59357E5}" type="slidenum">
              <a:rPr lang="fr-FR" smtClean="0"/>
              <a:t>‹N°›</a:t>
            </a:fld>
            <a:endParaRPr lang="fr-FR"/>
          </a:p>
        </p:txBody>
      </p:sp>
    </p:spTree>
    <p:extLst>
      <p:ext uri="{BB962C8B-B14F-4D97-AF65-F5344CB8AC3E}">
        <p14:creationId xmlns:p14="http://schemas.microsoft.com/office/powerpoint/2010/main" val="427274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ZoneTexte 3"/>
          <p:cNvSpPr txBox="1"/>
          <p:nvPr/>
        </p:nvSpPr>
        <p:spPr>
          <a:xfrm>
            <a:off x="367392" y="-233498"/>
            <a:ext cx="11291207" cy="6740307"/>
          </a:xfrm>
          <a:prstGeom prst="rect">
            <a:avLst/>
          </a:prstGeom>
          <a:noFill/>
        </p:spPr>
        <p:txBody>
          <a:bodyPr wrap="square" rtlCol="0">
            <a:spAutoFit/>
          </a:bodyPr>
          <a:lstStyle/>
          <a:p>
            <a:pPr algn="ctr"/>
            <a:endParaRPr lang="fr-FR" sz="2400" dirty="0">
              <a:solidFill>
                <a:schemeClr val="bg1"/>
              </a:solidFill>
            </a:endParaRPr>
          </a:p>
          <a:p>
            <a:pPr algn="ctr"/>
            <a:r>
              <a:rPr lang="fr-FR" sz="2400" dirty="0">
                <a:solidFill>
                  <a:schemeClr val="bg1"/>
                </a:solidFill>
              </a:rPr>
              <a:t>Ce questionnaire est destiné à évaluer, de manière objective et subjective, votre qualité de vie par rapport à votre état de santé. Il est extrêmement important que vous répondiez à toutes les questions qui vous sont posées.</a:t>
            </a:r>
          </a:p>
          <a:p>
            <a:pPr algn="ctr"/>
            <a:endParaRPr lang="fr-FR" sz="2400" dirty="0">
              <a:solidFill>
                <a:schemeClr val="bg1"/>
              </a:solidFill>
            </a:endParaRPr>
          </a:p>
          <a:p>
            <a:pPr algn="ctr"/>
            <a:r>
              <a:rPr lang="fr-FR" sz="2400" dirty="0">
                <a:solidFill>
                  <a:schemeClr val="bg1"/>
                </a:solidFill>
              </a:rPr>
              <a:t>Lisez chaque série de questions et choisissez la réponse qui exprime le mieux ce que vous éprouvez ou ressentez ces quatre dernières semaines, toujours en fonction de votre état de santé.</a:t>
            </a:r>
          </a:p>
          <a:p>
            <a:pPr algn="ctr"/>
            <a:endParaRPr lang="fr-FR" sz="2400" dirty="0">
              <a:solidFill>
                <a:schemeClr val="bg1"/>
              </a:solidFill>
            </a:endParaRPr>
          </a:p>
          <a:p>
            <a:pPr algn="ctr"/>
            <a:r>
              <a:rPr lang="fr-FR" sz="2400" dirty="0">
                <a:solidFill>
                  <a:schemeClr val="bg1"/>
                </a:solidFill>
              </a:rPr>
              <a:t>Ne vous attardez pas sur la réponse à faire ; votre réaction immédiate à chaque question fournira probablement une meilleure indication de ce que vous éprouvez, contrairement à une réponse longuement méditée.</a:t>
            </a:r>
          </a:p>
          <a:p>
            <a:pPr algn="ctr"/>
            <a:endParaRPr lang="fr-FR" sz="2400" dirty="0">
              <a:solidFill>
                <a:schemeClr val="bg1"/>
              </a:solidFill>
            </a:endParaRPr>
          </a:p>
          <a:p>
            <a:pPr algn="ctr"/>
            <a:r>
              <a:rPr lang="fr-FR" sz="2400" dirty="0">
                <a:solidFill>
                  <a:schemeClr val="bg1"/>
                </a:solidFill>
              </a:rPr>
              <a:t>Si vous ne savez pas très bien répondre, choisissez la réponse la plus proche de votre situation.</a:t>
            </a:r>
          </a:p>
          <a:p>
            <a:pPr algn="ctr"/>
            <a:endParaRPr lang="fr-FR" sz="2400" dirty="0">
              <a:solidFill>
                <a:schemeClr val="bg1"/>
              </a:solidFill>
            </a:endParaRPr>
          </a:p>
          <a:p>
            <a:pPr algn="ctr"/>
            <a:r>
              <a:rPr lang="fr-FR" sz="2400" dirty="0">
                <a:solidFill>
                  <a:schemeClr val="bg1"/>
                </a:solidFill>
              </a:rPr>
              <a:t>Nous vous remercions de votre précieuse coopération et pour le temps que vous avez consacré à remplir ce questionnaire.</a:t>
            </a:r>
          </a:p>
        </p:txBody>
      </p:sp>
    </p:spTree>
    <p:extLst>
      <p:ext uri="{BB962C8B-B14F-4D97-AF65-F5344CB8AC3E}">
        <p14:creationId xmlns:p14="http://schemas.microsoft.com/office/powerpoint/2010/main" val="15123938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147</Words>
  <Application>Microsoft Macintosh PowerPoint</Application>
  <PresentationFormat>Grand écran</PresentationFormat>
  <Paragraphs>10</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nicolas.borderies</dc:creator>
  <cp:lastModifiedBy>Fabien Vinckier</cp:lastModifiedBy>
  <cp:revision>13</cp:revision>
  <cp:lastPrinted>2018-04-15T16:39:22Z</cp:lastPrinted>
  <dcterms:created xsi:type="dcterms:W3CDTF">2015-12-22T14:55:06Z</dcterms:created>
  <dcterms:modified xsi:type="dcterms:W3CDTF">2018-04-15T16:58:48Z</dcterms:modified>
</cp:coreProperties>
</file>