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7392" y="1412422"/>
            <a:ext cx="11291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Ce questionnaire est destiné à mesurer votre capacité à éprouver du plaisir au cours de ces derniers jours. Il est important de lire très attentivement chaque énoncé.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>
                <a:solidFill>
                  <a:schemeClr val="bg1"/>
                </a:solidFill>
              </a:rPr>
              <a:t>Choisissez une des réponses pour préciser votre degré d’accord ou de désaccord pour chacun des énoncés.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Macintosh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Fabien Vinckier</cp:lastModifiedBy>
  <cp:revision>8</cp:revision>
  <cp:lastPrinted>2018-04-15T16:39:22Z</cp:lastPrinted>
  <dcterms:created xsi:type="dcterms:W3CDTF">2015-12-22T14:55:06Z</dcterms:created>
  <dcterms:modified xsi:type="dcterms:W3CDTF">2018-04-15T16:47:40Z</dcterms:modified>
</cp:coreProperties>
</file>