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12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2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1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96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09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61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8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28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09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9107-9334-444B-909C-23B4DE8E069D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4E87-316C-4201-83D8-6EEAD5935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67392" y="1412422"/>
            <a:ext cx="11291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Ce questionnaire est destiné à évaluer vos capacités avant d'être malade et traité par ECT. </a:t>
            </a:r>
            <a:r>
              <a:rPr lang="fr-FR" sz="3200">
                <a:solidFill>
                  <a:schemeClr val="bg1"/>
                </a:solidFill>
              </a:rPr>
              <a:t>Pour chaque question, choisissez la réponse qui vous semble la plus adaptée.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93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nicolas.borderies</dc:creator>
  <cp:lastModifiedBy>Fabien Vinckier</cp:lastModifiedBy>
  <cp:revision>4</cp:revision>
  <cp:lastPrinted>2018-04-15T16:39:22Z</cp:lastPrinted>
  <dcterms:created xsi:type="dcterms:W3CDTF">2015-12-22T14:55:06Z</dcterms:created>
  <dcterms:modified xsi:type="dcterms:W3CDTF">2018-04-15T16:42:05Z</dcterms:modified>
</cp:coreProperties>
</file>