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6847" y="1665341"/>
            <a:ext cx="11291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Voici quelques questions qui concernent votre état actuel.</a:t>
            </a:r>
          </a:p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Par exemple: </a:t>
            </a:r>
            <a:r>
              <a:rPr lang="fr-FR" sz="3200" i="1" dirty="0" smtClean="0">
                <a:solidFill>
                  <a:schemeClr val="bg1"/>
                </a:solidFill>
              </a:rPr>
              <a:t>«  A quel point vous-sentez vous fatigué(e)?»</a:t>
            </a:r>
          </a:p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Vous devrez donner une réponse comprise entre </a:t>
            </a:r>
            <a:r>
              <a:rPr lang="fr-FR" sz="3200" b="1" dirty="0" smtClean="0">
                <a:solidFill>
                  <a:schemeClr val="bg1"/>
                </a:solidFill>
              </a:rPr>
              <a:t>0%</a:t>
            </a:r>
            <a:r>
              <a:rPr lang="fr-FR" sz="3200" dirty="0" smtClean="0">
                <a:solidFill>
                  <a:schemeClr val="bg1"/>
                </a:solidFill>
              </a:rPr>
              <a:t> et </a:t>
            </a:r>
            <a:r>
              <a:rPr lang="fr-FR" sz="3200" b="1" dirty="0" smtClean="0">
                <a:solidFill>
                  <a:schemeClr val="bg1"/>
                </a:solidFill>
              </a:rPr>
              <a:t>100%</a:t>
            </a:r>
            <a:r>
              <a:rPr lang="fr-FR" sz="32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Répondez intuitivement et honnêtement. 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BORDERIES Nicolas</cp:lastModifiedBy>
  <cp:revision>3</cp:revision>
  <dcterms:created xsi:type="dcterms:W3CDTF">2015-12-22T14:55:06Z</dcterms:created>
  <dcterms:modified xsi:type="dcterms:W3CDTF">2017-07-18T17:18:40Z</dcterms:modified>
</cp:coreProperties>
</file>