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12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23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2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1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96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9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61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78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8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0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9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9107-9334-444B-909C-23B4DE8E069D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74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7392" y="1412422"/>
            <a:ext cx="112912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Pour chacune des propositions suivantes, veuillez indiquer à quel point vous êtes en accord avec celles-ci.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93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nicolas.borderies</dc:creator>
  <cp:lastModifiedBy>BORDERIES Nicolas</cp:lastModifiedBy>
  <cp:revision>3</cp:revision>
  <dcterms:created xsi:type="dcterms:W3CDTF">2015-12-22T14:55:06Z</dcterms:created>
  <dcterms:modified xsi:type="dcterms:W3CDTF">2017-08-02T14:34:23Z</dcterms:modified>
</cp:coreProperties>
</file>