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La liste de mots suivante décrit des sentiments ou des états que les gens éprouvent. Lisez attentivement chaque mot et entourez le chiffre qui correspond le mieux à ce que vous avez éprouvé au cours de la semaine écoulée, aujourd’hui y compris.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BORDERIES Nicolas</cp:lastModifiedBy>
  <cp:revision>3</cp:revision>
  <dcterms:created xsi:type="dcterms:W3CDTF">2015-12-22T14:55:06Z</dcterms:created>
  <dcterms:modified xsi:type="dcterms:W3CDTF">2017-07-17T16:53:39Z</dcterms:modified>
</cp:coreProperties>
</file>