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083"/>
    <a:srgbClr val="F29833"/>
    <a:srgbClr val="F7CBAC"/>
    <a:srgbClr val="FBE5D5"/>
    <a:srgbClr val="5AB152"/>
    <a:srgbClr val="A8D08D"/>
    <a:srgbClr val="E2EFD9"/>
    <a:srgbClr val="2E74B6"/>
    <a:srgbClr val="9CC2E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5"/>
    <p:restoredTop sz="94586"/>
  </p:normalViewPr>
  <p:slideViewPr>
    <p:cSldViewPr snapToGrid="0" snapToObjects="1">
      <p:cViewPr>
        <p:scale>
          <a:sx n="77" d="100"/>
          <a:sy n="77" d="100"/>
        </p:scale>
        <p:origin x="33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C142-2245-EF48-A886-CF09B5036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0C3D8C-8B6B-5944-AEC3-DCE853DA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6A63C-98CE-724E-A3D0-5985F4E6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E7618-96B2-BE4A-8B49-48628682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0360F-314B-E440-8258-C09E7A32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1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136DA-45F7-9148-8AA8-CAA52920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3535E4-1554-1E4A-A6AE-2C847D5F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8FC4E-2565-A74C-A81C-9D9CE151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96B66C-56A2-014F-9988-8D3EE695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3DA571-0F3B-C548-801C-8196F5E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EE8F6E-6CCB-6044-BD35-450029E61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6A26E0-B3EC-F249-915C-9518C956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7C438-1FCF-544B-B4E4-7FEDE78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788C38-34A3-DC4F-BFCB-88AEDDD9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275EC-5097-6944-AB25-2064410C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83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3305F-0930-7A42-BDAE-52383D69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02514-0944-2E41-96D5-0951ED05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FC5E7-AA8E-CE46-BA5D-FADBF015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7380F5-B8D7-DC4F-BF14-7C44B6F3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FA1F1-15AC-9948-ADD7-E946B5E9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3CD3-3A91-AE49-8AC1-96054753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9DF67-0A39-784F-BAB1-0B177135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DCF90-8F41-9A41-B86D-996412D1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2142D-3047-AC45-AD7D-F8366348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EE5E5-8399-0049-A43D-B9F5861C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81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187B-00DE-D445-B275-E9842C67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0B922-08A2-DF41-8DC8-3DB07F012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5000E7-F55B-6E4B-9624-5394F0ED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7A9392-D098-3647-8E46-65CF7094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EC14C4-83C8-5644-A57D-22E2FB4C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798CA-007F-A748-9DAA-59AC69D2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5A43A-CFCF-3448-ACD1-6C00D160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4D06D-A1D1-564A-AFBD-E591ECA2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FDE48C-9B2E-6847-A4A8-1BBF3892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1DC817-A101-484E-BE7D-F8FB18BC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FDB15-9CD7-1844-9B5C-9E2D3CF18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141E5-0106-9242-B2BE-23ACD688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02BC95-559C-DD4D-90AA-529BBB2C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BEB0CB-BFF6-7E49-8BF4-583D106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0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AF95C-15A4-1442-9265-5B505BED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407463-4B75-AD4B-926F-E180411C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D98B61-86E9-424B-A0A6-C39896FE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36FC87-ABF4-F94E-951A-5BAB3FA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5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BBE9B3-6015-784F-93BE-725EBC1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5C3AC0-88A0-F249-8D76-587DEDC4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A1ADB6-4166-714F-A6D0-9B4874D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93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3FF26-1D2C-F04E-A309-934E7CA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A8CEA-F3EE-834E-8FDC-FC8F835C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9AF0BD-5C06-1B4E-BBBF-B1AFAB65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5F340B-B65F-974C-A780-AAF71859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BBC5F-173D-A64B-A9C5-D3353476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A0A80-84E0-3949-9C4D-9CEBB423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7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3DEC-0741-4949-A4AD-D8688992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3D4A25E9-A038-0141-AC62-8B1468526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F746D-0ECF-5141-9C08-A385191C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484A21-190A-CE47-805E-D808303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7E15A2-1043-624D-A4B6-47AAB654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B074E4-FE67-DE4A-9BBE-51D5743E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9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BADF72-4D1E-B64E-819F-2AB9D12C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46290F-6728-7C45-8DD3-259062DE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5EA4B-3AA2-7C4D-8E6D-94049923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40AF-7A48-D846-9036-34B8E9EA4814}" type="datetimeFigureOut">
              <a:rPr lang="fr-FR" smtClean="0"/>
              <a:t>03/06/2018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41C46-C3A5-B743-88CF-B59E70639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D5EAA-8D00-1D4B-A11A-C924BD004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6EA0-C3AB-6646-B5D4-162523097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7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E229214-457A-4C46-861C-9D919C9F4AE4}"/>
              </a:ext>
            </a:extLst>
          </p:cNvPr>
          <p:cNvGrpSpPr/>
          <p:nvPr/>
        </p:nvGrpSpPr>
        <p:grpSpPr>
          <a:xfrm>
            <a:off x="146813" y="136892"/>
            <a:ext cx="11944635" cy="2174046"/>
            <a:chOff x="296443" y="1915816"/>
            <a:chExt cx="8564924" cy="15589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53728E-D2CF-D443-B3E7-3E963E0428EB}"/>
                </a:ext>
              </a:extLst>
            </p:cNvPr>
            <p:cNvSpPr/>
            <p:nvPr/>
          </p:nvSpPr>
          <p:spPr>
            <a:xfrm>
              <a:off x="296443" y="1915816"/>
              <a:ext cx="713744" cy="457200"/>
            </a:xfrm>
            <a:prstGeom prst="rect">
              <a:avLst/>
            </a:prstGeom>
            <a:solidFill>
              <a:srgbClr val="C3A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A2FAE-0A04-4543-B81C-C863CF730992}"/>
                </a:ext>
              </a:extLst>
            </p:cNvPr>
            <p:cNvSpPr/>
            <p:nvPr/>
          </p:nvSpPr>
          <p:spPr>
            <a:xfrm>
              <a:off x="1010187" y="1915816"/>
              <a:ext cx="713744" cy="45720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274DE0-8760-A443-8465-C04AAA906CB5}"/>
                </a:ext>
              </a:extLst>
            </p:cNvPr>
            <p:cNvSpPr/>
            <p:nvPr/>
          </p:nvSpPr>
          <p:spPr>
            <a:xfrm>
              <a:off x="1723930" y="1915816"/>
              <a:ext cx="713744" cy="4572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FE3F6-C67A-A84A-A51A-F1EC644C6C47}"/>
                </a:ext>
              </a:extLst>
            </p:cNvPr>
            <p:cNvSpPr/>
            <p:nvPr/>
          </p:nvSpPr>
          <p:spPr>
            <a:xfrm>
              <a:off x="2437674" y="1915816"/>
              <a:ext cx="713744" cy="457200"/>
            </a:xfrm>
            <a:prstGeom prst="rect">
              <a:avLst/>
            </a:prstGeom>
            <a:solidFill>
              <a:srgbClr val="2E74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0664D-CBF4-CF48-AFE6-D6DC4C4F75D9}"/>
                </a:ext>
              </a:extLst>
            </p:cNvPr>
            <p:cNvSpPr/>
            <p:nvPr/>
          </p:nvSpPr>
          <p:spPr>
            <a:xfrm>
              <a:off x="3151418" y="1915816"/>
              <a:ext cx="713744" cy="457200"/>
            </a:xfrm>
            <a:prstGeom prst="rect">
              <a:avLst/>
            </a:prstGeom>
            <a:solidFill>
              <a:srgbClr val="E2E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A789C3-5C56-9441-8FA1-C904B4468913}"/>
                </a:ext>
              </a:extLst>
            </p:cNvPr>
            <p:cNvSpPr/>
            <p:nvPr/>
          </p:nvSpPr>
          <p:spPr>
            <a:xfrm>
              <a:off x="3865161" y="1915816"/>
              <a:ext cx="713744" cy="457200"/>
            </a:xfrm>
            <a:prstGeom prst="rect">
              <a:avLst/>
            </a:prstGeom>
            <a:solidFill>
              <a:srgbClr val="A8D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51045-2248-A540-9412-6AADB4EF77A5}"/>
                </a:ext>
              </a:extLst>
            </p:cNvPr>
            <p:cNvSpPr/>
            <p:nvPr/>
          </p:nvSpPr>
          <p:spPr>
            <a:xfrm>
              <a:off x="4578905" y="1915816"/>
              <a:ext cx="713744" cy="457200"/>
            </a:xfrm>
            <a:prstGeom prst="rect">
              <a:avLst/>
            </a:prstGeom>
            <a:solidFill>
              <a:srgbClr val="5AB1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C2D9D-3AAF-0C42-B5D9-F05CB0F747D1}"/>
                </a:ext>
              </a:extLst>
            </p:cNvPr>
            <p:cNvSpPr/>
            <p:nvPr/>
          </p:nvSpPr>
          <p:spPr>
            <a:xfrm>
              <a:off x="5292649" y="1915816"/>
              <a:ext cx="713744" cy="457200"/>
            </a:xfrm>
            <a:prstGeom prst="rect">
              <a:avLst/>
            </a:prstGeom>
            <a:solidFill>
              <a:srgbClr val="FBE5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F4DDD5-11FD-1E45-A140-034FB59B8C03}"/>
                </a:ext>
              </a:extLst>
            </p:cNvPr>
            <p:cNvSpPr/>
            <p:nvPr/>
          </p:nvSpPr>
          <p:spPr>
            <a:xfrm>
              <a:off x="6006392" y="1915816"/>
              <a:ext cx="713744" cy="457200"/>
            </a:xfrm>
            <a:prstGeom prst="rect">
              <a:avLst/>
            </a:prstGeom>
            <a:solidFill>
              <a:srgbClr val="F7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F9FA98-6A66-4C4F-BFDA-BF6394C313CB}"/>
                </a:ext>
              </a:extLst>
            </p:cNvPr>
            <p:cNvSpPr/>
            <p:nvPr/>
          </p:nvSpPr>
          <p:spPr>
            <a:xfrm>
              <a:off x="7433880" y="1915816"/>
              <a:ext cx="1427487" cy="457200"/>
            </a:xfrm>
            <a:prstGeom prst="rect">
              <a:avLst/>
            </a:prstGeom>
            <a:solidFill>
              <a:srgbClr val="F29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6AE9B5-1560-9F4F-B928-F0CD468B03FF}"/>
                </a:ext>
              </a:extLst>
            </p:cNvPr>
            <p:cNvSpPr/>
            <p:nvPr/>
          </p:nvSpPr>
          <p:spPr>
            <a:xfrm>
              <a:off x="6720136" y="1915816"/>
              <a:ext cx="713744" cy="457200"/>
            </a:xfrm>
            <a:prstGeom prst="rect">
              <a:avLst/>
            </a:prstGeom>
            <a:solidFill>
              <a:srgbClr val="F4B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DE40FA-330C-C84D-85CD-35CD92D4DD06}"/>
                </a:ext>
              </a:extLst>
            </p:cNvPr>
            <p:cNvSpPr/>
            <p:nvPr/>
          </p:nvSpPr>
          <p:spPr>
            <a:xfrm>
              <a:off x="296443" y="2373016"/>
              <a:ext cx="713744" cy="1101704"/>
            </a:xfrm>
            <a:prstGeom prst="rect">
              <a:avLst/>
            </a:prstGeom>
            <a:solidFill>
              <a:srgbClr val="C3A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Pas</a:t>
              </a:r>
            </a:p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du</a:t>
              </a:r>
            </a:p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tout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586D48-1AA4-354D-9E47-35086191DD01}"/>
                </a:ext>
              </a:extLst>
            </p:cNvPr>
            <p:cNvSpPr/>
            <p:nvPr/>
          </p:nvSpPr>
          <p:spPr>
            <a:xfrm>
              <a:off x="1010188" y="2373016"/>
              <a:ext cx="2141230" cy="1101704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Un peu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95956F-EBA5-7647-A5E8-17569CF5957D}"/>
                </a:ext>
              </a:extLst>
            </p:cNvPr>
            <p:cNvSpPr/>
            <p:nvPr/>
          </p:nvSpPr>
          <p:spPr>
            <a:xfrm>
              <a:off x="3151417" y="2373016"/>
              <a:ext cx="2141232" cy="1101704"/>
            </a:xfrm>
            <a:prstGeom prst="rect">
              <a:avLst/>
            </a:prstGeom>
            <a:solidFill>
              <a:srgbClr val="A8D0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Moyennement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66F4C45-173A-754B-8228-9D82D0452403}"/>
                </a:ext>
              </a:extLst>
            </p:cNvPr>
            <p:cNvSpPr/>
            <p:nvPr/>
          </p:nvSpPr>
          <p:spPr>
            <a:xfrm>
              <a:off x="5292650" y="2373016"/>
              <a:ext cx="2141230" cy="1101704"/>
            </a:xfrm>
            <a:prstGeom prst="rect">
              <a:avLst/>
            </a:prstGeom>
            <a:solidFill>
              <a:srgbClr val="F7C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Beaucoup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4A620D-75C6-4542-BDAE-01D8305210BB}"/>
                </a:ext>
              </a:extLst>
            </p:cNvPr>
            <p:cNvSpPr/>
            <p:nvPr/>
          </p:nvSpPr>
          <p:spPr>
            <a:xfrm>
              <a:off x="7433880" y="2373016"/>
              <a:ext cx="1427487" cy="1101704"/>
            </a:xfrm>
            <a:prstGeom prst="rect">
              <a:avLst/>
            </a:prstGeom>
            <a:solidFill>
              <a:srgbClr val="F298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Enormément</a:t>
              </a:r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8F38DF7F-B9AF-F044-822F-5BA28D66C0A8}"/>
                </a:ext>
              </a:extLst>
            </p:cNvPr>
            <p:cNvCxnSpPr>
              <a:cxnSpLocks/>
            </p:cNvCxnSpPr>
            <p:nvPr/>
          </p:nvCxnSpPr>
          <p:spPr>
            <a:xfrm>
              <a:off x="296443" y="2389641"/>
              <a:ext cx="7983033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78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Vinckier</dc:creator>
  <cp:lastModifiedBy>Fabien Vinckier</cp:lastModifiedBy>
  <cp:revision>3</cp:revision>
  <dcterms:created xsi:type="dcterms:W3CDTF">2018-06-03T18:02:49Z</dcterms:created>
  <dcterms:modified xsi:type="dcterms:W3CDTF">2018-06-03T18:17:06Z</dcterms:modified>
</cp:coreProperties>
</file>