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9016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b="1" dirty="0">
                <a:solidFill>
                  <a:schemeClr val="bg1"/>
                </a:solidFill>
              </a:rPr>
              <a:t>Echelle LAPS (</a:t>
            </a:r>
            <a:r>
              <a:rPr lang="fr-FR" sz="2100" b="1" i="1" dirty="0">
                <a:solidFill>
                  <a:schemeClr val="bg1"/>
                </a:solidFill>
              </a:rPr>
              <a:t>Leuven Affect and </a:t>
            </a:r>
            <a:r>
              <a:rPr lang="fr-FR" sz="2100" b="1" i="1" dirty="0" err="1">
                <a:solidFill>
                  <a:schemeClr val="bg1"/>
                </a:solidFill>
              </a:rPr>
              <a:t>Pleasure</a:t>
            </a:r>
            <a:r>
              <a:rPr lang="fr-FR" sz="2100" b="1" i="1" dirty="0">
                <a:solidFill>
                  <a:schemeClr val="bg1"/>
                </a:solidFill>
              </a:rPr>
              <a:t> </a:t>
            </a:r>
            <a:r>
              <a:rPr lang="fr-FR" sz="2100" b="1" i="1" dirty="0" err="1">
                <a:solidFill>
                  <a:schemeClr val="bg1"/>
                </a:solidFill>
              </a:rPr>
              <a:t>Scale</a:t>
            </a:r>
            <a:r>
              <a:rPr lang="fr-FR" sz="2100" b="1" dirty="0">
                <a:solidFill>
                  <a:schemeClr val="bg1"/>
                </a:solidFill>
              </a:rPr>
              <a:t>)</a:t>
            </a:r>
          </a:p>
          <a:p>
            <a:endParaRPr lang="fr-FR" sz="2100" b="1" dirty="0">
              <a:solidFill>
                <a:schemeClr val="bg1"/>
              </a:solidFill>
            </a:endParaRPr>
          </a:p>
          <a:p>
            <a:endParaRPr lang="fr-FR" sz="2100" dirty="0">
              <a:solidFill>
                <a:schemeClr val="bg1"/>
              </a:solidFill>
            </a:endParaRPr>
          </a:p>
          <a:p>
            <a:br>
              <a:rPr lang="fr-FR" sz="2100" dirty="0">
                <a:solidFill>
                  <a:schemeClr val="bg1"/>
                </a:solidFill>
              </a:rPr>
            </a:br>
            <a:r>
              <a:rPr lang="fr-FR" sz="2100" b="1" dirty="0">
                <a:solidFill>
                  <a:schemeClr val="bg1"/>
                </a:solidFill>
              </a:rPr>
              <a:t>Nous ressentons une variété d’émotions positives et négatives</a:t>
            </a:r>
            <a:endParaRPr lang="fr-FR" sz="2100" dirty="0">
              <a:solidFill>
                <a:schemeClr val="bg1"/>
              </a:solidFill>
            </a:endParaRPr>
          </a:p>
          <a:p>
            <a:r>
              <a:rPr lang="fr-FR" sz="2100" b="1" dirty="0">
                <a:solidFill>
                  <a:schemeClr val="bg1"/>
                </a:solidFill>
              </a:rPr>
              <a:t>			... plus ou moins intensément </a:t>
            </a:r>
          </a:p>
          <a:p>
            <a:endParaRPr lang="fr-FR" sz="2100" dirty="0">
              <a:solidFill>
                <a:schemeClr val="bg1"/>
              </a:solidFill>
            </a:endParaRPr>
          </a:p>
          <a:p>
            <a:r>
              <a:rPr lang="fr-FR" sz="2100" b="1" dirty="0">
                <a:solidFill>
                  <a:schemeClr val="bg1"/>
                </a:solidFill>
              </a:rPr>
              <a:t>Nous parvenons à nous réjouir à l’idée de moments agréables, à nous y intéresser et à en prendre plaisir</a:t>
            </a:r>
          </a:p>
          <a:p>
            <a:r>
              <a:rPr lang="fr-FR" sz="2100" b="1" dirty="0">
                <a:solidFill>
                  <a:schemeClr val="bg1"/>
                </a:solidFill>
              </a:rPr>
              <a:t>			… plus ou moins intensément</a:t>
            </a:r>
            <a:endParaRPr lang="fr-FR" sz="2100" dirty="0">
              <a:solidFill>
                <a:schemeClr val="bg1"/>
              </a:solidFill>
            </a:endParaRPr>
          </a:p>
          <a:p>
            <a:br>
              <a:rPr lang="fr-FR" sz="2100" dirty="0">
                <a:solidFill>
                  <a:schemeClr val="bg1"/>
                </a:solidFill>
              </a:rPr>
            </a:br>
            <a:r>
              <a:rPr lang="fr-FR" sz="2100" b="1" dirty="0">
                <a:solidFill>
                  <a:schemeClr val="bg1"/>
                </a:solidFill>
              </a:rPr>
              <a:t>Nos émotions influencent nos vies   </a:t>
            </a:r>
          </a:p>
          <a:p>
            <a:r>
              <a:rPr lang="fr-FR" sz="2100" b="1" dirty="0">
                <a:solidFill>
                  <a:schemeClr val="bg1"/>
                </a:solidFill>
              </a:rPr>
              <a:t>			 … plus ou moins intensément</a:t>
            </a:r>
            <a:endParaRPr lang="fr-FR" sz="2100" dirty="0">
              <a:solidFill>
                <a:schemeClr val="bg1"/>
              </a:solidFill>
            </a:endParaRPr>
          </a:p>
          <a:p>
            <a:br>
              <a:rPr lang="fr-FR" sz="2100" dirty="0">
                <a:solidFill>
                  <a:schemeClr val="bg1"/>
                </a:solidFill>
              </a:rPr>
            </a:br>
            <a:br>
              <a:rPr lang="fr-FR" sz="2100" dirty="0">
                <a:solidFill>
                  <a:schemeClr val="bg1"/>
                </a:solidFill>
              </a:rPr>
            </a:br>
            <a:r>
              <a:rPr lang="fr-FR" sz="2100" b="1" dirty="0">
                <a:solidFill>
                  <a:schemeClr val="bg1"/>
                </a:solidFill>
              </a:rPr>
              <a:t>Nous souhaitons savoir avec quelle intensité vous avez ressenti les émotions suivantes au cours de la semaine dernière. Sélectionnez le chiffre qui représente le mieux ce que vous avez ressenti…</a:t>
            </a:r>
            <a:endParaRPr lang="fr-FR" sz="2100" dirty="0">
              <a:solidFill>
                <a:schemeClr val="bg1"/>
              </a:solidFill>
            </a:endParaRPr>
          </a:p>
          <a:p>
            <a:br>
              <a:rPr lang="fr-FR" sz="2100" dirty="0">
                <a:solidFill>
                  <a:schemeClr val="bg1"/>
                </a:solidFill>
              </a:rPr>
            </a:br>
            <a:endParaRPr lang="fr-FR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</Words>
  <Application>Microsoft Macintosh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Fabien Vinckier</cp:lastModifiedBy>
  <cp:revision>14</cp:revision>
  <cp:lastPrinted>2018-04-15T16:39:22Z</cp:lastPrinted>
  <dcterms:created xsi:type="dcterms:W3CDTF">2015-12-22T14:55:06Z</dcterms:created>
  <dcterms:modified xsi:type="dcterms:W3CDTF">2018-06-03T18:24:56Z</dcterms:modified>
</cp:coreProperties>
</file>