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22/03/2016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7392" y="1412422"/>
            <a:ext cx="112912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 smtClean="0">
                <a:solidFill>
                  <a:schemeClr val="bg1"/>
                </a:solidFill>
              </a:rPr>
              <a:t>Ethogramme pour </a:t>
            </a:r>
            <a:r>
              <a:rPr lang="fr-FR" sz="3200" b="1" u="sng" dirty="0" err="1" smtClean="0">
                <a:solidFill>
                  <a:schemeClr val="bg1"/>
                </a:solidFill>
              </a:rPr>
              <a:t>Macacca</a:t>
            </a:r>
            <a:r>
              <a:rPr lang="fr-FR" sz="3200" b="1" u="sng" dirty="0" smtClean="0">
                <a:solidFill>
                  <a:schemeClr val="bg1"/>
                </a:solidFill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</a:rPr>
              <a:t>Mulatta</a:t>
            </a:r>
            <a:r>
              <a:rPr lang="fr-FR" sz="3200" b="1" u="sng" dirty="0" smtClean="0">
                <a:solidFill>
                  <a:schemeClr val="bg1"/>
                </a:solidFill>
              </a:rPr>
              <a:t> captif</a:t>
            </a: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fr-FR" sz="3200" dirty="0" smtClean="0">
                <a:solidFill>
                  <a:schemeClr val="bg1"/>
                </a:solidFill>
              </a:rPr>
              <a:t>Initialiser l’observation en appuyant sur une touche</a:t>
            </a:r>
          </a:p>
          <a:p>
            <a:pPr marL="514350" indent="-514350">
              <a:buAutoNum type="arabicPeriod"/>
            </a:pPr>
            <a:r>
              <a:rPr lang="fr-FR" sz="3200" dirty="0" smtClean="0">
                <a:solidFill>
                  <a:schemeClr val="bg1"/>
                </a:solidFill>
              </a:rPr>
              <a:t>Utiliser les flèches du clavier pour catégoriser le comportement observé dans l’une des </a:t>
            </a:r>
            <a:r>
              <a:rPr lang="fr-FR" sz="3200" dirty="0" smtClean="0">
                <a:solidFill>
                  <a:schemeClr val="bg1"/>
                </a:solidFill>
              </a:rPr>
              <a:t>12 </a:t>
            </a:r>
            <a:r>
              <a:rPr lang="fr-FR" sz="3200" dirty="0" smtClean="0">
                <a:solidFill>
                  <a:schemeClr val="bg1"/>
                </a:solidFill>
              </a:rPr>
              <a:t>classes définies </a:t>
            </a:r>
          </a:p>
          <a:p>
            <a:pPr marL="514350" indent="-514350">
              <a:buAutoNum type="arabicPeriod"/>
            </a:pPr>
            <a:r>
              <a:rPr lang="fr-FR" sz="3200" dirty="0" smtClean="0">
                <a:solidFill>
                  <a:schemeClr val="bg1"/>
                </a:solidFill>
              </a:rPr>
              <a:t>Arrêt de l’enregistrement au bout de 10 min d’observation</a:t>
            </a:r>
          </a:p>
          <a:p>
            <a:pPr algn="ctr"/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BORDERIES Nicolas</cp:lastModifiedBy>
  <cp:revision>4</cp:revision>
  <dcterms:created xsi:type="dcterms:W3CDTF">2015-12-22T14:55:06Z</dcterms:created>
  <dcterms:modified xsi:type="dcterms:W3CDTF">2016-03-22T16:59:55Z</dcterms:modified>
</cp:coreProperties>
</file>