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7392" y="1412422"/>
            <a:ext cx="1129120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Les gens agissent et réfléchissent différemment devant des situations variées. Ce questionnaire a pour but d’évaluer certaines de vos façons d’agir et de réfléchir.</a:t>
            </a: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Répondez vite et honnêtement.</a:t>
            </a: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Pour chaque affirmation, répondez en utilisant les flèches directionnelles puis validez avec la touche contrôle.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nicolas.borderies</cp:lastModifiedBy>
  <cp:revision>2</cp:revision>
  <dcterms:created xsi:type="dcterms:W3CDTF">2015-12-22T14:55:06Z</dcterms:created>
  <dcterms:modified xsi:type="dcterms:W3CDTF">2015-12-22T15:08:15Z</dcterms:modified>
</cp:coreProperties>
</file>