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50397" y="520324"/>
            <a:ext cx="112912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ÉCHELLE D’IMPULSIVITÉ DE BARRATT</a:t>
            </a:r>
          </a:p>
          <a:p>
            <a:pPr algn="ctr"/>
            <a:r>
              <a:rPr lang="fr-FR" sz="3200" b="1" dirty="0">
                <a:solidFill>
                  <a:schemeClr val="bg1"/>
                </a:solidFill>
              </a:rPr>
              <a:t>(BIS-11)</a:t>
            </a:r>
          </a:p>
          <a:p>
            <a:pPr algn="ctr"/>
            <a:endParaRPr lang="fr-FR" sz="3200" dirty="0">
              <a:solidFill>
                <a:schemeClr val="bg1"/>
              </a:solidFill>
            </a:endParaRPr>
          </a:p>
          <a:p>
            <a:pPr algn="ctr"/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Les gens agissent et réfléchissent différemment devant des situations variées. Ce questionnaire a pour but d’évaluer certaines de vos façons d’agir et de réfléchir.</a:t>
            </a:r>
          </a:p>
          <a:p>
            <a:pPr algn="ctr"/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Répondez vite et honnêtement.</a:t>
            </a:r>
          </a:p>
          <a:p>
            <a:pPr algn="ctr"/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Microsoft Office User</cp:lastModifiedBy>
  <cp:revision>4</cp:revision>
  <dcterms:created xsi:type="dcterms:W3CDTF">2015-12-22T14:55:06Z</dcterms:created>
  <dcterms:modified xsi:type="dcterms:W3CDTF">2018-05-30T07:55:39Z</dcterms:modified>
</cp:coreProperties>
</file>