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0" autoAdjust="0"/>
    <p:restoredTop sz="94660"/>
  </p:normalViewPr>
  <p:slideViewPr>
    <p:cSldViewPr snapToGrid="0">
      <p:cViewPr varScale="1">
        <p:scale>
          <a:sx n="115" d="100"/>
          <a:sy n="115" d="100"/>
        </p:scale>
        <p:origin x="208"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44A49107-9334-444B-909C-23B4DE8E069D}" type="datetimeFigureOut">
              <a:rPr lang="fr-FR" smtClean="0"/>
              <a:t>30/05/2018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E474E87-316C-4201-83D8-6EEAD59357E5}" type="slidenum">
              <a:rPr lang="fr-FR" smtClean="0"/>
              <a:t>‹#›</a:t>
            </a:fld>
            <a:endParaRPr lang="fr-FR"/>
          </a:p>
        </p:txBody>
      </p:sp>
    </p:spTree>
    <p:extLst>
      <p:ext uri="{BB962C8B-B14F-4D97-AF65-F5344CB8AC3E}">
        <p14:creationId xmlns:p14="http://schemas.microsoft.com/office/powerpoint/2010/main" val="1914126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44A49107-9334-444B-909C-23B4DE8E069D}" type="datetimeFigureOut">
              <a:rPr lang="fr-FR" smtClean="0"/>
              <a:t>30/05/2018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E474E87-316C-4201-83D8-6EEAD59357E5}" type="slidenum">
              <a:rPr lang="fr-FR" smtClean="0"/>
              <a:t>‹#›</a:t>
            </a:fld>
            <a:endParaRPr lang="fr-FR"/>
          </a:p>
        </p:txBody>
      </p:sp>
    </p:spTree>
    <p:extLst>
      <p:ext uri="{BB962C8B-B14F-4D97-AF65-F5344CB8AC3E}">
        <p14:creationId xmlns:p14="http://schemas.microsoft.com/office/powerpoint/2010/main" val="2100235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44A49107-9334-444B-909C-23B4DE8E069D}" type="datetimeFigureOut">
              <a:rPr lang="fr-FR" smtClean="0"/>
              <a:t>30/05/2018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E474E87-316C-4201-83D8-6EEAD59357E5}" type="slidenum">
              <a:rPr lang="fr-FR" smtClean="0"/>
              <a:t>‹#›</a:t>
            </a:fld>
            <a:endParaRPr lang="fr-FR"/>
          </a:p>
        </p:txBody>
      </p:sp>
    </p:spTree>
    <p:extLst>
      <p:ext uri="{BB962C8B-B14F-4D97-AF65-F5344CB8AC3E}">
        <p14:creationId xmlns:p14="http://schemas.microsoft.com/office/powerpoint/2010/main" val="2143720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44A49107-9334-444B-909C-23B4DE8E069D}" type="datetimeFigureOut">
              <a:rPr lang="fr-FR" smtClean="0"/>
              <a:t>30/05/2018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E474E87-316C-4201-83D8-6EEAD59357E5}" type="slidenum">
              <a:rPr lang="fr-FR" smtClean="0"/>
              <a:t>‹#›</a:t>
            </a:fld>
            <a:endParaRPr lang="fr-FR"/>
          </a:p>
        </p:txBody>
      </p:sp>
    </p:spTree>
    <p:extLst>
      <p:ext uri="{BB962C8B-B14F-4D97-AF65-F5344CB8AC3E}">
        <p14:creationId xmlns:p14="http://schemas.microsoft.com/office/powerpoint/2010/main" val="129519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44A49107-9334-444B-909C-23B4DE8E069D}" type="datetimeFigureOut">
              <a:rPr lang="fr-FR" smtClean="0"/>
              <a:t>30/05/2018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E474E87-316C-4201-83D8-6EEAD59357E5}" type="slidenum">
              <a:rPr lang="fr-FR" smtClean="0"/>
              <a:t>‹#›</a:t>
            </a:fld>
            <a:endParaRPr lang="fr-FR"/>
          </a:p>
        </p:txBody>
      </p:sp>
    </p:spTree>
    <p:extLst>
      <p:ext uri="{BB962C8B-B14F-4D97-AF65-F5344CB8AC3E}">
        <p14:creationId xmlns:p14="http://schemas.microsoft.com/office/powerpoint/2010/main" val="2233965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44A49107-9334-444B-909C-23B4DE8E069D}" type="datetimeFigureOut">
              <a:rPr lang="fr-FR" smtClean="0"/>
              <a:t>30/05/2018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E474E87-316C-4201-83D8-6EEAD59357E5}" type="slidenum">
              <a:rPr lang="fr-FR" smtClean="0"/>
              <a:t>‹#›</a:t>
            </a:fld>
            <a:endParaRPr lang="fr-FR"/>
          </a:p>
        </p:txBody>
      </p:sp>
    </p:spTree>
    <p:extLst>
      <p:ext uri="{BB962C8B-B14F-4D97-AF65-F5344CB8AC3E}">
        <p14:creationId xmlns:p14="http://schemas.microsoft.com/office/powerpoint/2010/main" val="3601092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44A49107-9334-444B-909C-23B4DE8E069D}" type="datetimeFigureOut">
              <a:rPr lang="fr-FR" smtClean="0"/>
              <a:t>30/05/2018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E474E87-316C-4201-83D8-6EEAD59357E5}" type="slidenum">
              <a:rPr lang="fr-FR" smtClean="0"/>
              <a:t>‹#›</a:t>
            </a:fld>
            <a:endParaRPr lang="fr-FR"/>
          </a:p>
        </p:txBody>
      </p:sp>
    </p:spTree>
    <p:extLst>
      <p:ext uri="{BB962C8B-B14F-4D97-AF65-F5344CB8AC3E}">
        <p14:creationId xmlns:p14="http://schemas.microsoft.com/office/powerpoint/2010/main" val="3339617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44A49107-9334-444B-909C-23B4DE8E069D}" type="datetimeFigureOut">
              <a:rPr lang="fr-FR" smtClean="0"/>
              <a:t>30/05/2018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E474E87-316C-4201-83D8-6EEAD59357E5}" type="slidenum">
              <a:rPr lang="fr-FR" smtClean="0"/>
              <a:t>‹#›</a:t>
            </a:fld>
            <a:endParaRPr lang="fr-FR"/>
          </a:p>
        </p:txBody>
      </p:sp>
    </p:spTree>
    <p:extLst>
      <p:ext uri="{BB962C8B-B14F-4D97-AF65-F5344CB8AC3E}">
        <p14:creationId xmlns:p14="http://schemas.microsoft.com/office/powerpoint/2010/main" val="167778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4A49107-9334-444B-909C-23B4DE8E069D}" type="datetimeFigureOut">
              <a:rPr lang="fr-FR" smtClean="0"/>
              <a:t>30/05/2018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E474E87-316C-4201-83D8-6EEAD59357E5}" type="slidenum">
              <a:rPr lang="fr-FR" smtClean="0"/>
              <a:t>‹#›</a:t>
            </a:fld>
            <a:endParaRPr lang="fr-FR"/>
          </a:p>
        </p:txBody>
      </p:sp>
    </p:spTree>
    <p:extLst>
      <p:ext uri="{BB962C8B-B14F-4D97-AF65-F5344CB8AC3E}">
        <p14:creationId xmlns:p14="http://schemas.microsoft.com/office/powerpoint/2010/main" val="3147287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44A49107-9334-444B-909C-23B4DE8E069D}" type="datetimeFigureOut">
              <a:rPr lang="fr-FR" smtClean="0"/>
              <a:t>30/05/2018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E474E87-316C-4201-83D8-6EEAD59357E5}" type="slidenum">
              <a:rPr lang="fr-FR" smtClean="0"/>
              <a:t>‹#›</a:t>
            </a:fld>
            <a:endParaRPr lang="fr-FR"/>
          </a:p>
        </p:txBody>
      </p:sp>
    </p:spTree>
    <p:extLst>
      <p:ext uri="{BB962C8B-B14F-4D97-AF65-F5344CB8AC3E}">
        <p14:creationId xmlns:p14="http://schemas.microsoft.com/office/powerpoint/2010/main" val="3894087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44A49107-9334-444B-909C-23B4DE8E069D}" type="datetimeFigureOut">
              <a:rPr lang="fr-FR" smtClean="0"/>
              <a:t>30/05/2018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E474E87-316C-4201-83D8-6EEAD59357E5}" type="slidenum">
              <a:rPr lang="fr-FR" smtClean="0"/>
              <a:t>‹#›</a:t>
            </a:fld>
            <a:endParaRPr lang="fr-FR"/>
          </a:p>
        </p:txBody>
      </p:sp>
    </p:spTree>
    <p:extLst>
      <p:ext uri="{BB962C8B-B14F-4D97-AF65-F5344CB8AC3E}">
        <p14:creationId xmlns:p14="http://schemas.microsoft.com/office/powerpoint/2010/main" val="3715095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A49107-9334-444B-909C-23B4DE8E069D}" type="datetimeFigureOut">
              <a:rPr lang="fr-FR" smtClean="0"/>
              <a:t>30/05/2018</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474E87-316C-4201-83D8-6EEAD59357E5}" type="slidenum">
              <a:rPr lang="fr-FR" smtClean="0"/>
              <a:t>‹#›</a:t>
            </a:fld>
            <a:endParaRPr lang="fr-FR"/>
          </a:p>
        </p:txBody>
      </p:sp>
    </p:spTree>
    <p:extLst>
      <p:ext uri="{BB962C8B-B14F-4D97-AF65-F5344CB8AC3E}">
        <p14:creationId xmlns:p14="http://schemas.microsoft.com/office/powerpoint/2010/main" val="4272749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ZoneTexte 3"/>
          <p:cNvSpPr txBox="1"/>
          <p:nvPr/>
        </p:nvSpPr>
        <p:spPr>
          <a:xfrm>
            <a:off x="450397" y="498023"/>
            <a:ext cx="11291207" cy="5016758"/>
          </a:xfrm>
          <a:prstGeom prst="rect">
            <a:avLst/>
          </a:prstGeom>
          <a:noFill/>
        </p:spPr>
        <p:txBody>
          <a:bodyPr wrap="square" rtlCol="0">
            <a:spAutoFit/>
          </a:bodyPr>
          <a:lstStyle/>
          <a:p>
            <a:pPr algn="ctr"/>
            <a:r>
              <a:rPr lang="fr-FR" sz="3200" b="1" dirty="0">
                <a:solidFill>
                  <a:schemeClr val="bg1"/>
                </a:solidFill>
              </a:rPr>
              <a:t>THE COGNITIVE FAILURES QUESTIONNAIRE</a:t>
            </a:r>
          </a:p>
          <a:p>
            <a:pPr algn="ctr"/>
            <a:r>
              <a:rPr lang="fr-FR" sz="3200" b="1" dirty="0">
                <a:solidFill>
                  <a:schemeClr val="bg1"/>
                </a:solidFill>
              </a:rPr>
              <a:t>(CFQ)</a:t>
            </a:r>
            <a:endParaRPr lang="fr-FR" sz="3200" dirty="0">
              <a:solidFill>
                <a:schemeClr val="bg1"/>
              </a:solidFill>
            </a:endParaRPr>
          </a:p>
          <a:p>
            <a:pPr algn="ctr"/>
            <a:endParaRPr lang="fr-FR" sz="3200">
              <a:solidFill>
                <a:schemeClr val="bg1"/>
              </a:solidFill>
            </a:endParaRPr>
          </a:p>
          <a:p>
            <a:pPr algn="ctr"/>
            <a:endParaRPr lang="fr-FR" sz="3200" dirty="0">
              <a:solidFill>
                <a:schemeClr val="bg1"/>
              </a:solidFill>
            </a:endParaRPr>
          </a:p>
          <a:p>
            <a:pPr algn="ctr"/>
            <a:r>
              <a:rPr lang="fr-FR" sz="3200" dirty="0">
                <a:solidFill>
                  <a:schemeClr val="bg1"/>
                </a:solidFill>
              </a:rPr>
              <a:t>Les questions suivantes portent sur des erreurs mineures que tout le monde fait de temps à autre, mais dont certaines peuvent apparaitre plus souvent que d'autres. Nous voulons savoir combien de fois ces choses se sont produites au cours des 6 derniers mois. Vous devez choisir la réponse appropriée.</a:t>
            </a:r>
          </a:p>
          <a:p>
            <a:pPr algn="ctr"/>
            <a:endParaRPr lang="fr-FR" sz="3200" dirty="0">
              <a:solidFill>
                <a:schemeClr val="bg1"/>
              </a:solidFill>
            </a:endParaRPr>
          </a:p>
        </p:txBody>
      </p:sp>
    </p:spTree>
    <p:extLst>
      <p:ext uri="{BB962C8B-B14F-4D97-AF65-F5344CB8AC3E}">
        <p14:creationId xmlns:p14="http://schemas.microsoft.com/office/powerpoint/2010/main" val="151239388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60</Words>
  <Application>Microsoft Macintosh PowerPoint</Application>
  <PresentationFormat>Widescreen</PresentationFormat>
  <Paragraphs>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Thème Office</vt:lpstr>
      <vt:lpstr>PowerPoint Presentation</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nicolas.borderies</dc:creator>
  <cp:lastModifiedBy>Microsoft Office User</cp:lastModifiedBy>
  <cp:revision>9</cp:revision>
  <cp:lastPrinted>2018-04-15T16:39:22Z</cp:lastPrinted>
  <dcterms:created xsi:type="dcterms:W3CDTF">2015-12-22T14:55:06Z</dcterms:created>
  <dcterms:modified xsi:type="dcterms:W3CDTF">2018-05-30T08:03:28Z</dcterms:modified>
</cp:coreProperties>
</file>