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0397" y="509173"/>
            <a:ext cx="11291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</a:rPr>
              <a:t>GLOBAL SELF-EVALUATION</a:t>
            </a: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(GSE)</a:t>
            </a: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endParaRPr lang="fr-FR" sz="3200" dirty="0">
              <a:solidFill>
                <a:schemeClr val="bg1"/>
              </a:solidFill>
            </a:endParaRP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Pour chaque question, choisissez la réponse qui vous semble la plus adaptée.</a:t>
            </a: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Microsoft Office User</cp:lastModifiedBy>
  <cp:revision>9</cp:revision>
  <cp:lastPrinted>2018-04-15T16:39:22Z</cp:lastPrinted>
  <dcterms:created xsi:type="dcterms:W3CDTF">2015-12-22T14:55:06Z</dcterms:created>
  <dcterms:modified xsi:type="dcterms:W3CDTF">2018-05-30T08:02:19Z</dcterms:modified>
</cp:coreProperties>
</file>